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3"/>
  </p:notesMasterIdLst>
  <p:sldIdLst>
    <p:sldId id="258" r:id="rId2"/>
  </p:sldIdLst>
  <p:sldSz cx="6858000" cy="9906000" type="A4"/>
  <p:notesSz cx="6858000" cy="9144000"/>
  <p:embeddedFontLst>
    <p:embeddedFont>
      <p:font typeface="Arial Nova" panose="020B0504020202020204" pitchFamily="34" charset="0"/>
      <p:regular r:id="rId4"/>
      <p:bold r:id="rId5"/>
      <p:italic r:id="rId6"/>
      <p:boldItalic r:id="rId7"/>
    </p:embeddedFont>
    <p:embeddedFont>
      <p:font typeface="Arial Nova Cond Light" panose="020B0306020202020204" pitchFamily="34" charset="0"/>
      <p:regular r:id="rId8"/>
      <p:italic r:id="rId9"/>
    </p:embeddedFont>
    <p:embeddedFont>
      <p:font typeface="Arial Nova Light" panose="020B0304020202020204" pitchFamily="34" charset="0"/>
      <p:regular r:id="rId10"/>
      <p:italic r:id="rId11"/>
    </p:embeddedFont>
    <p:embeddedFont>
      <p:font typeface="Barlow Condensed" panose="00000506000000000000" pitchFamily="2" charset="0"/>
      <p:regular r:id="rId12"/>
      <p:bold r:id="rId13"/>
      <p:italic r:id="rId14"/>
      <p:boldItalic r:id="rId15"/>
    </p:embeddedFont>
    <p:embeddedFont>
      <p:font typeface="Futura Std Book" panose="020B0502020204020303" charset="0"/>
      <p:regular r:id="rId16"/>
      <p:bold r:id="rId17"/>
    </p:embeddedFont>
    <p:embeddedFont>
      <p:font typeface="Futura Std Medium" panose="020B0502020204020303"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00"/>
    <a:srgbClr val="005DB7"/>
    <a:srgbClr val="F2F2F2"/>
    <a:srgbClr val="F3F3F3"/>
    <a:srgbClr val="F1F1F1"/>
    <a:srgbClr val="EEEEEE"/>
    <a:srgbClr val="F27E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6A04FA-230F-4E58-A62D-2F643673B1EE}" v="2" dt="2024-06-27T21:03:42.1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874"/>
  </p:normalViewPr>
  <p:slideViewPr>
    <p:cSldViewPr snapToGrid="0" snapToObjects="1">
      <p:cViewPr>
        <p:scale>
          <a:sx n="100" d="100"/>
          <a:sy n="100" d="100"/>
        </p:scale>
        <p:origin x="1464" y="-9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font" Target="fonts/font15.fntdata"/><Relationship Id="rId3" Type="http://schemas.openxmlformats.org/officeDocument/2006/relationships/notesMaster" Target="notesMasters/notesMaster1.xml"/><Relationship Id="rId21" Type="http://schemas.openxmlformats.org/officeDocument/2006/relationships/theme" Target="theme/theme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13.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24" Type="http://schemas.microsoft.com/office/2015/10/relationships/revisionInfo" Target="revisionInfo.xml"/><Relationship Id="rId5" Type="http://schemas.openxmlformats.org/officeDocument/2006/relationships/font" Target="fonts/font2.fntdata"/><Relationship Id="rId15" Type="http://schemas.openxmlformats.org/officeDocument/2006/relationships/font" Target="fonts/font12.fntdata"/><Relationship Id="rId23" Type="http://schemas.microsoft.com/office/2016/11/relationships/changesInfo" Target="changesInfos/changesInfo1.xml"/><Relationship Id="rId10" Type="http://schemas.openxmlformats.org/officeDocument/2006/relationships/font" Target="fonts/font7.fntdata"/><Relationship Id="rId19"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amKids - Skye Primary" userId="9c8fbea5-5ec5-467f-a8dd-e6b50510ed5b" providerId="ADAL" clId="{196A04FA-230F-4E58-A62D-2F643673B1EE}"/>
    <pc:docChg chg="custSel modSld">
      <pc:chgData name="TeamKids - Skye Primary" userId="9c8fbea5-5ec5-467f-a8dd-e6b50510ed5b" providerId="ADAL" clId="{196A04FA-230F-4E58-A62D-2F643673B1EE}" dt="2024-06-27T21:03:42.163" v="1403" actId="1076"/>
      <pc:docMkLst>
        <pc:docMk/>
      </pc:docMkLst>
      <pc:sldChg chg="delSp modSp mod">
        <pc:chgData name="TeamKids - Skye Primary" userId="9c8fbea5-5ec5-467f-a8dd-e6b50510ed5b" providerId="ADAL" clId="{196A04FA-230F-4E58-A62D-2F643673B1EE}" dt="2024-06-27T21:03:42.163" v="1403" actId="1076"/>
        <pc:sldMkLst>
          <pc:docMk/>
          <pc:sldMk cId="874476574" sldId="258"/>
        </pc:sldMkLst>
        <pc:spChg chg="mod">
          <ac:chgData name="TeamKids - Skye Primary" userId="9c8fbea5-5ec5-467f-a8dd-e6b50510ed5b" providerId="ADAL" clId="{196A04FA-230F-4E58-A62D-2F643673B1EE}" dt="2024-06-27T20:54:58.549" v="1359" actId="20577"/>
          <ac:spMkLst>
            <pc:docMk/>
            <pc:sldMk cId="874476574" sldId="258"/>
            <ac:spMk id="3" creationId="{1A343855-7538-4EA8-D350-81C421325788}"/>
          </ac:spMkLst>
        </pc:spChg>
        <pc:spChg chg="del mod">
          <ac:chgData name="TeamKids - Skye Primary" userId="9c8fbea5-5ec5-467f-a8dd-e6b50510ed5b" providerId="ADAL" clId="{196A04FA-230F-4E58-A62D-2F643673B1EE}" dt="2024-06-27T21:01:33.466" v="1400"/>
          <ac:spMkLst>
            <pc:docMk/>
            <pc:sldMk cId="874476574" sldId="258"/>
            <ac:spMk id="18" creationId="{339EB08E-21AC-6446-95E4-7108819B3D2E}"/>
          </ac:spMkLst>
        </pc:spChg>
        <pc:spChg chg="mod">
          <ac:chgData name="TeamKids - Skye Primary" userId="9c8fbea5-5ec5-467f-a8dd-e6b50510ed5b" providerId="ADAL" clId="{196A04FA-230F-4E58-A62D-2F643673B1EE}" dt="2024-06-27T21:01:16.186" v="1398" actId="20577"/>
          <ac:spMkLst>
            <pc:docMk/>
            <pc:sldMk cId="874476574" sldId="258"/>
            <ac:spMk id="19" creationId="{3AD0E962-ED24-3B46-97A9-4EACF7EAF418}"/>
          </ac:spMkLst>
        </pc:spChg>
        <pc:spChg chg="mod">
          <ac:chgData name="TeamKids - Skye Primary" userId="9c8fbea5-5ec5-467f-a8dd-e6b50510ed5b" providerId="ADAL" clId="{196A04FA-230F-4E58-A62D-2F643673B1EE}" dt="2024-06-27T20:54:48.117" v="1350" actId="20577"/>
          <ac:spMkLst>
            <pc:docMk/>
            <pc:sldMk cId="874476574" sldId="258"/>
            <ac:spMk id="86" creationId="{63E343B8-5F02-974F-8CDE-DAAB32F1165F}"/>
          </ac:spMkLst>
        </pc:spChg>
        <pc:picChg chg="del">
          <ac:chgData name="TeamKids - Skye Primary" userId="9c8fbea5-5ec5-467f-a8dd-e6b50510ed5b" providerId="ADAL" clId="{196A04FA-230F-4E58-A62D-2F643673B1EE}" dt="2024-06-27T21:03:33.588" v="1401" actId="478"/>
          <ac:picMkLst>
            <pc:docMk/>
            <pc:sldMk cId="874476574" sldId="258"/>
            <ac:picMk id="11" creationId="{374EACBD-DD52-217C-B86C-DDF719F15792}"/>
          </ac:picMkLst>
        </pc:picChg>
        <pc:picChg chg="mod">
          <ac:chgData name="TeamKids - Skye Primary" userId="9c8fbea5-5ec5-467f-a8dd-e6b50510ed5b" providerId="ADAL" clId="{196A04FA-230F-4E58-A62D-2F643673B1EE}" dt="2024-06-27T21:03:42.163" v="1403" actId="1076"/>
          <ac:picMkLst>
            <pc:docMk/>
            <pc:sldMk cId="874476574" sldId="258"/>
            <ac:picMk id="1028" creationId="{0EA80229-8DC3-7310-29FC-02E8BE82F1D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B90C4D-3640-C842-867E-1B8C73EB0031}" type="datetimeFigureOut">
              <a:rPr lang="en-US" smtClean="0"/>
              <a:t>6/28/2024</a:t>
            </a:fld>
            <a:endParaRPr lang="en-US"/>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471D9A-46E7-694C-AB00-B25DE6656492}" type="slidenum">
              <a:rPr lang="en-US" smtClean="0"/>
              <a:t>‹#›</a:t>
            </a:fld>
            <a:endParaRPr lang="en-US"/>
          </a:p>
        </p:txBody>
      </p:sp>
    </p:spTree>
    <p:extLst>
      <p:ext uri="{BB962C8B-B14F-4D97-AF65-F5344CB8AC3E}">
        <p14:creationId xmlns:p14="http://schemas.microsoft.com/office/powerpoint/2010/main" val="364822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71D9A-46E7-694C-AB00-B25DE6656492}" type="slidenum">
              <a:rPr lang="en-US" smtClean="0"/>
              <a:t>1</a:t>
            </a:fld>
            <a:endParaRPr lang="en-US"/>
          </a:p>
        </p:txBody>
      </p:sp>
    </p:spTree>
    <p:extLst>
      <p:ext uri="{BB962C8B-B14F-4D97-AF65-F5344CB8AC3E}">
        <p14:creationId xmlns:p14="http://schemas.microsoft.com/office/powerpoint/2010/main" val="41745977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1.emf"/><Relationship Id="rId16"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20.emf"/><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7D2395-9528-DF4B-BC92-D1523F52608B}"/>
              </a:ext>
            </a:extLst>
          </p:cNvPr>
          <p:cNvSpPr/>
          <p:nvPr userDrawn="1"/>
        </p:nvSpPr>
        <p:spPr>
          <a:xfrm>
            <a:off x="198120" y="224712"/>
            <a:ext cx="6477000" cy="1520644"/>
          </a:xfrm>
          <a:prstGeom prst="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108A3B76-55C7-EE40-BB38-2B6224B4CCF6}"/>
              </a:ext>
            </a:extLst>
          </p:cNvPr>
          <p:cNvSpPr txBox="1"/>
          <p:nvPr userDrawn="1"/>
        </p:nvSpPr>
        <p:spPr>
          <a:xfrm>
            <a:off x="364547" y="463083"/>
            <a:ext cx="3617407" cy="461665"/>
          </a:xfrm>
          <a:prstGeom prst="rect">
            <a:avLst/>
          </a:prstGeom>
          <a:noFill/>
        </p:spPr>
        <p:txBody>
          <a:bodyPr wrap="square" rtlCol="0">
            <a:spAutoFit/>
          </a:bodyPr>
          <a:lstStyle/>
          <a:p>
            <a:r>
              <a:rPr lang="en-US" sz="2400" dirty="0">
                <a:solidFill>
                  <a:schemeClr val="bg1"/>
                </a:solidFill>
                <a:latin typeface="Futura Std Medium" panose="020B0502020204020303" pitchFamily="34" charset="0"/>
              </a:rPr>
              <a:t>NEWSLETTER TEMPLATE</a:t>
            </a:r>
          </a:p>
        </p:txBody>
      </p:sp>
      <p:sp>
        <p:nvSpPr>
          <p:cNvPr id="6" name="TextBox 5">
            <a:extLst>
              <a:ext uri="{FF2B5EF4-FFF2-40B4-BE49-F238E27FC236}">
                <a16:creationId xmlns:a16="http://schemas.microsoft.com/office/drawing/2014/main" id="{3E2100E6-9CE5-434E-B220-CE41F85649D0}"/>
              </a:ext>
            </a:extLst>
          </p:cNvPr>
          <p:cNvSpPr txBox="1"/>
          <p:nvPr userDrawn="1"/>
        </p:nvSpPr>
        <p:spPr>
          <a:xfrm>
            <a:off x="334068" y="758027"/>
            <a:ext cx="5798820" cy="923330"/>
          </a:xfrm>
          <a:prstGeom prst="rect">
            <a:avLst/>
          </a:prstGeom>
          <a:noFill/>
        </p:spPr>
        <p:txBody>
          <a:bodyPr wrap="square" rtlCol="0">
            <a:spAutoFit/>
          </a:bodyPr>
          <a:lstStyle/>
          <a:p>
            <a:r>
              <a:rPr lang="en-US" sz="5400" b="1" spc="300" dirty="0">
                <a:solidFill>
                  <a:schemeClr val="bg1"/>
                </a:solidFill>
                <a:latin typeface="Futura Std Book" panose="020B0502020204020303" pitchFamily="34" charset="0"/>
              </a:rPr>
              <a:t>MANUAL</a:t>
            </a:r>
          </a:p>
        </p:txBody>
      </p:sp>
      <p:sp>
        <p:nvSpPr>
          <p:cNvPr id="7" name="Rectangle 6">
            <a:extLst>
              <a:ext uri="{FF2B5EF4-FFF2-40B4-BE49-F238E27FC236}">
                <a16:creationId xmlns:a16="http://schemas.microsoft.com/office/drawing/2014/main" id="{338E5C5F-6B1D-7F48-AC34-583373B02188}"/>
              </a:ext>
            </a:extLst>
          </p:cNvPr>
          <p:cNvSpPr/>
          <p:nvPr userDrawn="1"/>
        </p:nvSpPr>
        <p:spPr>
          <a:xfrm>
            <a:off x="198120" y="2783541"/>
            <a:ext cx="6477000" cy="6976573"/>
          </a:xfrm>
          <a:prstGeom prst="rect">
            <a:avLst/>
          </a:prstGeom>
          <a:solidFill>
            <a:srgbClr val="FF8500">
              <a:alpha val="22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0364B9E-AC44-5642-A79A-D70CC7E3E699}"/>
              </a:ext>
            </a:extLst>
          </p:cNvPr>
          <p:cNvPicPr>
            <a:picLocks noChangeAspect="1"/>
          </p:cNvPicPr>
          <p:nvPr userDrawn="1"/>
        </p:nvPicPr>
        <p:blipFill>
          <a:blip r:embed="rId2"/>
          <a:stretch>
            <a:fillRect/>
          </a:stretch>
        </p:blipFill>
        <p:spPr>
          <a:xfrm>
            <a:off x="5559513" y="558658"/>
            <a:ext cx="885037" cy="785780"/>
          </a:xfrm>
          <a:prstGeom prst="rect">
            <a:avLst/>
          </a:prstGeom>
        </p:spPr>
      </p:pic>
      <p:sp>
        <p:nvSpPr>
          <p:cNvPr id="9" name="TextBox 8">
            <a:extLst>
              <a:ext uri="{FF2B5EF4-FFF2-40B4-BE49-F238E27FC236}">
                <a16:creationId xmlns:a16="http://schemas.microsoft.com/office/drawing/2014/main" id="{C780205A-6D1D-AF49-8A06-21D22B73800B}"/>
              </a:ext>
            </a:extLst>
          </p:cNvPr>
          <p:cNvSpPr txBox="1"/>
          <p:nvPr userDrawn="1"/>
        </p:nvSpPr>
        <p:spPr>
          <a:xfrm>
            <a:off x="270884" y="1986981"/>
            <a:ext cx="5995445" cy="523220"/>
          </a:xfrm>
          <a:prstGeom prst="rect">
            <a:avLst/>
          </a:prstGeom>
          <a:noFill/>
        </p:spPr>
        <p:txBody>
          <a:bodyPr wrap="square" rtlCol="0">
            <a:spAutoFit/>
          </a:bodyPr>
          <a:lstStyle/>
          <a:p>
            <a:r>
              <a:rPr lang="en-US" sz="2800" dirty="0">
                <a:solidFill>
                  <a:srgbClr val="005DB7"/>
                </a:solidFill>
                <a:latin typeface="Barlow Condensed" pitchFamily="2" charset="77"/>
              </a:rPr>
              <a:t>HOW TO EDIT THIS TEMPLATE…</a:t>
            </a:r>
            <a:endParaRPr lang="en-US" sz="1600" dirty="0">
              <a:solidFill>
                <a:srgbClr val="005DB7"/>
              </a:solidFill>
              <a:latin typeface="Barlow Condensed" pitchFamily="2" charset="77"/>
            </a:endParaRPr>
          </a:p>
        </p:txBody>
      </p:sp>
      <p:sp>
        <p:nvSpPr>
          <p:cNvPr id="38" name="TextBox 37">
            <a:extLst>
              <a:ext uri="{FF2B5EF4-FFF2-40B4-BE49-F238E27FC236}">
                <a16:creationId xmlns:a16="http://schemas.microsoft.com/office/drawing/2014/main" id="{FE9802CE-C763-5748-8E8E-D6CAD429146D}"/>
              </a:ext>
            </a:extLst>
          </p:cNvPr>
          <p:cNvSpPr txBox="1"/>
          <p:nvPr userDrawn="1"/>
        </p:nvSpPr>
        <p:spPr>
          <a:xfrm>
            <a:off x="998386" y="4773704"/>
            <a:ext cx="5208644" cy="2315377"/>
          </a:xfrm>
          <a:prstGeom prst="rect">
            <a:avLst/>
          </a:prstGeom>
          <a:noFill/>
        </p:spPr>
        <p:txBody>
          <a:bodyPr wrap="square" rtlCol="0">
            <a:spAutoFit/>
          </a:bodyPr>
          <a:lstStyle/>
          <a:p>
            <a:pPr marL="0" indent="0" algn="l">
              <a:lnSpc>
                <a:spcPct val="120000"/>
              </a:lnSpc>
              <a:spcBef>
                <a:spcPts val="0"/>
              </a:spcBef>
              <a:spcAft>
                <a:spcPts val="1800"/>
              </a:spcAft>
              <a:buNone/>
            </a:pPr>
            <a:r>
              <a:rPr lang="en-US" sz="1200" b="0" i="0" dirty="0">
                <a:solidFill>
                  <a:schemeClr val="tx1">
                    <a:lumMod val="75000"/>
                    <a:lumOff val="25000"/>
                  </a:schemeClr>
                </a:solidFill>
                <a:latin typeface="Arial Nova Light" panose="020B0304020202020204" pitchFamily="34" charset="0"/>
              </a:rPr>
              <a:t>To replace </a:t>
            </a:r>
            <a:r>
              <a:rPr lang="en-US" sz="1200" b="1" i="0" dirty="0">
                <a:solidFill>
                  <a:schemeClr val="tx1">
                    <a:lumMod val="75000"/>
                    <a:lumOff val="25000"/>
                  </a:schemeClr>
                </a:solidFill>
                <a:latin typeface="Arial Nova Light" panose="020B0304020202020204" pitchFamily="34" charset="0"/>
              </a:rPr>
              <a:t>club icons</a:t>
            </a:r>
            <a:r>
              <a:rPr lang="en-US" sz="1200" b="0" i="0" dirty="0">
                <a:solidFill>
                  <a:schemeClr val="tx1">
                    <a:lumMod val="75000"/>
                    <a:lumOff val="25000"/>
                  </a:schemeClr>
                </a:solidFill>
                <a:latin typeface="Arial Nova Light" panose="020B0304020202020204" pitchFamily="34" charset="0"/>
              </a:rPr>
              <a:t>, go to “View” &gt; “Slide Master” then find the icons you need and copy them onto your newsletter slide in “Normal” view.</a:t>
            </a:r>
          </a:p>
          <a:p>
            <a:pPr marL="0" indent="0" algn="l">
              <a:lnSpc>
                <a:spcPct val="120000"/>
              </a:lnSpc>
              <a:spcBef>
                <a:spcPts val="0"/>
              </a:spcBef>
              <a:spcAft>
                <a:spcPts val="1800"/>
              </a:spcAft>
              <a:buNone/>
            </a:pPr>
            <a:r>
              <a:rPr lang="en-US" sz="1200" b="0" i="0" dirty="0">
                <a:solidFill>
                  <a:schemeClr val="tx1">
                    <a:lumMod val="75000"/>
                    <a:lumOff val="25000"/>
                  </a:schemeClr>
                </a:solidFill>
                <a:latin typeface="Arial Nova Light" panose="020B0304020202020204" pitchFamily="34" charset="0"/>
              </a:rPr>
              <a:t>To add</a:t>
            </a:r>
            <a:r>
              <a:rPr lang="en-US" sz="1200" b="1" i="0" dirty="0">
                <a:solidFill>
                  <a:schemeClr val="tx1">
                    <a:lumMod val="75000"/>
                    <a:lumOff val="25000"/>
                  </a:schemeClr>
                </a:solidFill>
                <a:latin typeface="Arial Nova Light" panose="020B0304020202020204" pitchFamily="34" charset="0"/>
              </a:rPr>
              <a:t> images, </a:t>
            </a:r>
            <a:r>
              <a:rPr lang="en-US" sz="1200" b="0" i="0" dirty="0">
                <a:solidFill>
                  <a:schemeClr val="tx1">
                    <a:lumMod val="75000"/>
                    <a:lumOff val="25000"/>
                  </a:schemeClr>
                </a:solidFill>
                <a:latin typeface="Arial Nova Light" panose="020B0304020202020204" pitchFamily="34" charset="0"/>
              </a:rPr>
              <a:t>click on the image icon and select an image file on your computer.  </a:t>
            </a:r>
          </a:p>
          <a:p>
            <a:pPr marL="0" indent="0" algn="l">
              <a:lnSpc>
                <a:spcPct val="120000"/>
              </a:lnSpc>
              <a:spcBef>
                <a:spcPts val="0"/>
              </a:spcBef>
              <a:spcAft>
                <a:spcPts val="1800"/>
              </a:spcAft>
              <a:buNone/>
            </a:pPr>
            <a:r>
              <a:rPr lang="en-US" sz="1200" b="0" i="0" dirty="0">
                <a:solidFill>
                  <a:schemeClr val="tx1">
                    <a:lumMod val="75000"/>
                    <a:lumOff val="25000"/>
                  </a:schemeClr>
                </a:solidFill>
                <a:latin typeface="Arial Nova Light" panose="020B0304020202020204" pitchFamily="34" charset="0"/>
              </a:rPr>
              <a:t>Don’t forget to update your </a:t>
            </a:r>
            <a:r>
              <a:rPr lang="en-US" sz="1200" b="1" i="0" dirty="0">
                <a:solidFill>
                  <a:schemeClr val="tx1">
                    <a:lumMod val="75000"/>
                    <a:lumOff val="25000"/>
                  </a:schemeClr>
                </a:solidFill>
                <a:latin typeface="Arial Nova Light" panose="020B0304020202020204" pitchFamily="34" charset="0"/>
              </a:rPr>
              <a:t>service details </a:t>
            </a:r>
            <a:r>
              <a:rPr lang="en-US" sz="1200" b="0" i="0" dirty="0">
                <a:solidFill>
                  <a:schemeClr val="tx1">
                    <a:lumMod val="75000"/>
                    <a:lumOff val="25000"/>
                  </a:schemeClr>
                </a:solidFill>
                <a:latin typeface="Arial Nova Light" panose="020B0304020202020204" pitchFamily="34" charset="0"/>
              </a:rPr>
              <a:t>in the footer.</a:t>
            </a:r>
          </a:p>
          <a:p>
            <a:pPr marL="0" indent="0" algn="l">
              <a:lnSpc>
                <a:spcPct val="120000"/>
              </a:lnSpc>
              <a:spcBef>
                <a:spcPts val="0"/>
              </a:spcBef>
              <a:spcAft>
                <a:spcPts val="1800"/>
              </a:spcAft>
              <a:buNone/>
            </a:pPr>
            <a:r>
              <a:rPr lang="en-US" sz="1200" b="0" i="0" dirty="0">
                <a:solidFill>
                  <a:schemeClr val="tx1">
                    <a:lumMod val="75000"/>
                    <a:lumOff val="25000"/>
                  </a:schemeClr>
                </a:solidFill>
                <a:latin typeface="Arial Nova Light" panose="020B0304020202020204" pitchFamily="34" charset="0"/>
              </a:rPr>
              <a:t>If required, go to “View” &gt; “Slide Master” and </a:t>
            </a:r>
            <a:r>
              <a:rPr lang="en-US" sz="1200" b="1" i="0" dirty="0">
                <a:solidFill>
                  <a:schemeClr val="tx1">
                    <a:lumMod val="75000"/>
                    <a:lumOff val="25000"/>
                  </a:schemeClr>
                </a:solidFill>
                <a:latin typeface="Arial Nova Light" panose="020B0304020202020204" pitchFamily="34" charset="0"/>
              </a:rPr>
              <a:t>adjust the master elements </a:t>
            </a:r>
            <a:r>
              <a:rPr lang="en-US" sz="1200" b="0" i="0" dirty="0">
                <a:solidFill>
                  <a:schemeClr val="tx1">
                    <a:lumMod val="75000"/>
                    <a:lumOff val="25000"/>
                  </a:schemeClr>
                </a:solidFill>
                <a:latin typeface="Arial Nova Light" panose="020B0304020202020204" pitchFamily="34" charset="0"/>
              </a:rPr>
              <a:t>to better fit your content.</a:t>
            </a:r>
          </a:p>
        </p:txBody>
      </p:sp>
      <p:sp>
        <p:nvSpPr>
          <p:cNvPr id="41" name="Oval 40">
            <a:extLst>
              <a:ext uri="{FF2B5EF4-FFF2-40B4-BE49-F238E27FC236}">
                <a16:creationId xmlns:a16="http://schemas.microsoft.com/office/drawing/2014/main" id="{321DBAD2-2269-E345-98A4-3330930A6EF1}"/>
              </a:ext>
            </a:extLst>
          </p:cNvPr>
          <p:cNvSpPr>
            <a:spLocks noChangeAspect="1"/>
          </p:cNvSpPr>
          <p:nvPr userDrawn="1"/>
        </p:nvSpPr>
        <p:spPr>
          <a:xfrm>
            <a:off x="550336" y="3197413"/>
            <a:ext cx="360000" cy="360000"/>
          </a:xfrm>
          <a:prstGeom prst="ellipse">
            <a:avLst/>
          </a:prstGeom>
          <a:solidFill>
            <a:srgbClr val="FF8500"/>
          </a:solidFill>
          <a:ln>
            <a:noFill/>
          </a:ln>
          <a:effectLst>
            <a:outerShdw blurRad="254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0" dirty="0">
                <a:latin typeface="Futura Std Book" panose="020B0502020204020303" pitchFamily="34" charset="0"/>
              </a:rPr>
              <a:t>1</a:t>
            </a:r>
          </a:p>
        </p:txBody>
      </p:sp>
      <p:sp>
        <p:nvSpPr>
          <p:cNvPr id="42" name="Oval 41">
            <a:extLst>
              <a:ext uri="{FF2B5EF4-FFF2-40B4-BE49-F238E27FC236}">
                <a16:creationId xmlns:a16="http://schemas.microsoft.com/office/drawing/2014/main" id="{83D1FB18-6ABF-554A-8A1E-6092992D7736}"/>
              </a:ext>
            </a:extLst>
          </p:cNvPr>
          <p:cNvSpPr>
            <a:spLocks noChangeAspect="1"/>
          </p:cNvSpPr>
          <p:nvPr userDrawn="1"/>
        </p:nvSpPr>
        <p:spPr>
          <a:xfrm>
            <a:off x="550336" y="4773704"/>
            <a:ext cx="360000" cy="360000"/>
          </a:xfrm>
          <a:prstGeom prst="ellipse">
            <a:avLst/>
          </a:prstGeom>
          <a:solidFill>
            <a:srgbClr val="FF8500"/>
          </a:solidFill>
          <a:ln>
            <a:noFill/>
          </a:ln>
          <a:effectLst>
            <a:outerShdw blurRad="254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0" dirty="0">
                <a:latin typeface="Futura Std Book" panose="020B0502020204020303" pitchFamily="34" charset="0"/>
              </a:rPr>
              <a:t>2</a:t>
            </a:r>
          </a:p>
        </p:txBody>
      </p:sp>
      <p:sp>
        <p:nvSpPr>
          <p:cNvPr id="43" name="Oval 42">
            <a:extLst>
              <a:ext uri="{FF2B5EF4-FFF2-40B4-BE49-F238E27FC236}">
                <a16:creationId xmlns:a16="http://schemas.microsoft.com/office/drawing/2014/main" id="{A30AFF85-3C90-EA48-A225-CEA605925CEE}"/>
              </a:ext>
            </a:extLst>
          </p:cNvPr>
          <p:cNvSpPr>
            <a:spLocks noChangeAspect="1"/>
          </p:cNvSpPr>
          <p:nvPr userDrawn="1"/>
        </p:nvSpPr>
        <p:spPr>
          <a:xfrm>
            <a:off x="550336" y="5444611"/>
            <a:ext cx="360000" cy="360000"/>
          </a:xfrm>
          <a:prstGeom prst="ellipse">
            <a:avLst/>
          </a:prstGeom>
          <a:solidFill>
            <a:srgbClr val="FF8500"/>
          </a:solidFill>
          <a:ln>
            <a:noFill/>
          </a:ln>
          <a:effectLst>
            <a:outerShdw blurRad="254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0" dirty="0">
                <a:latin typeface="Futura Std Book" panose="020B0502020204020303" pitchFamily="34" charset="0"/>
              </a:rPr>
              <a:t>3</a:t>
            </a:r>
          </a:p>
        </p:txBody>
      </p:sp>
      <p:sp>
        <p:nvSpPr>
          <p:cNvPr id="44" name="Oval 43">
            <a:extLst>
              <a:ext uri="{FF2B5EF4-FFF2-40B4-BE49-F238E27FC236}">
                <a16:creationId xmlns:a16="http://schemas.microsoft.com/office/drawing/2014/main" id="{52455DEA-4B5C-6C48-BC4B-F6E06289B99B}"/>
              </a:ext>
            </a:extLst>
          </p:cNvPr>
          <p:cNvSpPr>
            <a:spLocks noChangeAspect="1"/>
          </p:cNvSpPr>
          <p:nvPr userDrawn="1"/>
        </p:nvSpPr>
        <p:spPr>
          <a:xfrm>
            <a:off x="550336" y="6095647"/>
            <a:ext cx="360000" cy="360000"/>
          </a:xfrm>
          <a:prstGeom prst="ellipse">
            <a:avLst/>
          </a:prstGeom>
          <a:solidFill>
            <a:srgbClr val="FF8500"/>
          </a:solidFill>
          <a:ln>
            <a:noFill/>
          </a:ln>
          <a:effectLst>
            <a:outerShdw blurRad="254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0" dirty="0">
                <a:latin typeface="Futura Std Book" panose="020B0502020204020303" pitchFamily="34" charset="0"/>
              </a:rPr>
              <a:t>4</a:t>
            </a:r>
          </a:p>
        </p:txBody>
      </p:sp>
      <p:sp>
        <p:nvSpPr>
          <p:cNvPr id="45" name="Oval 44">
            <a:extLst>
              <a:ext uri="{FF2B5EF4-FFF2-40B4-BE49-F238E27FC236}">
                <a16:creationId xmlns:a16="http://schemas.microsoft.com/office/drawing/2014/main" id="{49A46A9F-350A-744E-B93D-D646140AF959}"/>
              </a:ext>
            </a:extLst>
          </p:cNvPr>
          <p:cNvSpPr>
            <a:spLocks noChangeAspect="1"/>
          </p:cNvSpPr>
          <p:nvPr userDrawn="1"/>
        </p:nvSpPr>
        <p:spPr>
          <a:xfrm>
            <a:off x="550336" y="6548987"/>
            <a:ext cx="360000" cy="360000"/>
          </a:xfrm>
          <a:prstGeom prst="ellipse">
            <a:avLst/>
          </a:prstGeom>
          <a:solidFill>
            <a:srgbClr val="FF8500"/>
          </a:solidFill>
          <a:ln>
            <a:noFill/>
          </a:ln>
          <a:effectLst>
            <a:outerShdw blurRad="254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0" dirty="0">
                <a:latin typeface="Futura Std Book" panose="020B0502020204020303" pitchFamily="34" charset="0"/>
              </a:rPr>
              <a:t>5</a:t>
            </a:r>
          </a:p>
        </p:txBody>
      </p:sp>
      <p:pic>
        <p:nvPicPr>
          <p:cNvPr id="47" name="Picture 46" descr="A screenshot of a cell phone&#10;&#10;Description automatically generated">
            <a:extLst>
              <a:ext uri="{FF2B5EF4-FFF2-40B4-BE49-F238E27FC236}">
                <a16:creationId xmlns:a16="http://schemas.microsoft.com/office/drawing/2014/main" id="{E157BF49-6D9E-F84F-966C-1548866A6812}"/>
              </a:ext>
            </a:extLst>
          </p:cNvPr>
          <p:cNvPicPr>
            <a:picLocks noChangeAspect="1"/>
          </p:cNvPicPr>
          <p:nvPr userDrawn="1"/>
        </p:nvPicPr>
        <p:blipFill rotWithShape="1">
          <a:blip r:embed="rId3"/>
          <a:srcRect t="-1" r="26888" b="32287"/>
          <a:stretch/>
        </p:blipFill>
        <p:spPr>
          <a:xfrm>
            <a:off x="3880396" y="3333270"/>
            <a:ext cx="1679117" cy="1259655"/>
          </a:xfrm>
          <a:prstGeom prst="rect">
            <a:avLst/>
          </a:prstGeom>
        </p:spPr>
      </p:pic>
      <p:sp>
        <p:nvSpPr>
          <p:cNvPr id="49" name="TextBox 48">
            <a:extLst>
              <a:ext uri="{FF2B5EF4-FFF2-40B4-BE49-F238E27FC236}">
                <a16:creationId xmlns:a16="http://schemas.microsoft.com/office/drawing/2014/main" id="{A401C2B8-9160-CB47-80F9-471831727B7E}"/>
              </a:ext>
            </a:extLst>
          </p:cNvPr>
          <p:cNvSpPr txBox="1"/>
          <p:nvPr userDrawn="1"/>
        </p:nvSpPr>
        <p:spPr>
          <a:xfrm>
            <a:off x="998386" y="3219282"/>
            <a:ext cx="2520455" cy="1401281"/>
          </a:xfrm>
          <a:prstGeom prst="rect">
            <a:avLst/>
          </a:prstGeom>
          <a:noFill/>
        </p:spPr>
        <p:txBody>
          <a:bodyPr wrap="square" rtlCol="0">
            <a:spAutoFit/>
          </a:bodyPr>
          <a:lstStyle/>
          <a:p>
            <a:pPr marL="0" indent="0" algn="l">
              <a:lnSpc>
                <a:spcPct val="120000"/>
              </a:lnSpc>
              <a:spcBef>
                <a:spcPts val="0"/>
              </a:spcBef>
              <a:spcAft>
                <a:spcPts val="1800"/>
              </a:spcAft>
              <a:buNone/>
            </a:pPr>
            <a:r>
              <a:rPr lang="en-US" sz="1200" b="0" i="0" dirty="0">
                <a:solidFill>
                  <a:schemeClr val="tx1">
                    <a:lumMod val="75000"/>
                    <a:lumOff val="25000"/>
                  </a:schemeClr>
                </a:solidFill>
                <a:latin typeface="Arial Nova Light" panose="020B0304020202020204" pitchFamily="34" charset="0"/>
              </a:rPr>
              <a:t>Paste </a:t>
            </a:r>
            <a:r>
              <a:rPr lang="en-US" sz="1200" b="1" i="0" dirty="0">
                <a:solidFill>
                  <a:schemeClr val="tx1">
                    <a:lumMod val="75000"/>
                    <a:lumOff val="25000"/>
                  </a:schemeClr>
                </a:solidFill>
                <a:latin typeface="Arial Nova Light" panose="020B0304020202020204" pitchFamily="34" charset="0"/>
              </a:rPr>
              <a:t>your text </a:t>
            </a:r>
            <a:r>
              <a:rPr lang="en-US" sz="1200" b="0" i="0" dirty="0">
                <a:solidFill>
                  <a:schemeClr val="tx1">
                    <a:lumMod val="75000"/>
                    <a:lumOff val="25000"/>
                  </a:schemeClr>
                </a:solidFill>
                <a:latin typeface="Arial Nova Light" panose="020B0304020202020204" pitchFamily="34" charset="0"/>
              </a:rPr>
              <a:t>into the editable elements. Make sure you’re using the “Keep Text Only” option from the menu when pasting copy from other sources to maintain the text styling specified in this template.</a:t>
            </a:r>
          </a:p>
        </p:txBody>
      </p:sp>
      <p:sp>
        <p:nvSpPr>
          <p:cNvPr id="50" name="Left Arrow 49">
            <a:extLst>
              <a:ext uri="{FF2B5EF4-FFF2-40B4-BE49-F238E27FC236}">
                <a16:creationId xmlns:a16="http://schemas.microsoft.com/office/drawing/2014/main" id="{430E0E8B-E14B-8448-8A53-1EBBFA5D0D91}"/>
              </a:ext>
            </a:extLst>
          </p:cNvPr>
          <p:cNvSpPr/>
          <p:nvPr userDrawn="1"/>
        </p:nvSpPr>
        <p:spPr>
          <a:xfrm rot="21177467">
            <a:off x="5494856" y="4241769"/>
            <a:ext cx="695915" cy="308053"/>
          </a:xfrm>
          <a:prstGeom prst="leftArrow">
            <a:avLst/>
          </a:prstGeom>
          <a:solidFill>
            <a:srgbClr val="0070C0"/>
          </a:solidFill>
          <a:ln>
            <a:noFill/>
          </a:ln>
          <a:effectLst>
            <a:outerShdw blurRad="2159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4218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7D2395-9528-DF4B-BC92-D1523F52608B}"/>
              </a:ext>
            </a:extLst>
          </p:cNvPr>
          <p:cNvSpPr/>
          <p:nvPr userDrawn="1"/>
        </p:nvSpPr>
        <p:spPr>
          <a:xfrm>
            <a:off x="198120" y="224712"/>
            <a:ext cx="6477000" cy="1520644"/>
          </a:xfrm>
          <a:prstGeom prst="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108A3B76-55C7-EE40-BB38-2B6224B4CCF6}"/>
              </a:ext>
            </a:extLst>
          </p:cNvPr>
          <p:cNvSpPr txBox="1"/>
          <p:nvPr userDrawn="1"/>
        </p:nvSpPr>
        <p:spPr>
          <a:xfrm>
            <a:off x="364547" y="463083"/>
            <a:ext cx="3617407" cy="461665"/>
          </a:xfrm>
          <a:prstGeom prst="rect">
            <a:avLst/>
          </a:prstGeom>
          <a:noFill/>
        </p:spPr>
        <p:txBody>
          <a:bodyPr wrap="square" rtlCol="0">
            <a:spAutoFit/>
          </a:bodyPr>
          <a:lstStyle/>
          <a:p>
            <a:r>
              <a:rPr lang="en-US" sz="2400" dirty="0">
                <a:solidFill>
                  <a:schemeClr val="bg1"/>
                </a:solidFill>
                <a:latin typeface="Futura Std Medium" panose="020B0502020204020303" pitchFamily="34" charset="0"/>
              </a:rPr>
              <a:t>NEWSLETTER</a:t>
            </a:r>
          </a:p>
        </p:txBody>
      </p:sp>
      <p:sp>
        <p:nvSpPr>
          <p:cNvPr id="6" name="TextBox 5">
            <a:extLst>
              <a:ext uri="{FF2B5EF4-FFF2-40B4-BE49-F238E27FC236}">
                <a16:creationId xmlns:a16="http://schemas.microsoft.com/office/drawing/2014/main" id="{3E2100E6-9CE5-434E-B220-CE41F85649D0}"/>
              </a:ext>
            </a:extLst>
          </p:cNvPr>
          <p:cNvSpPr txBox="1"/>
          <p:nvPr userDrawn="1"/>
        </p:nvSpPr>
        <p:spPr>
          <a:xfrm>
            <a:off x="334068" y="758027"/>
            <a:ext cx="5798820" cy="923330"/>
          </a:xfrm>
          <a:prstGeom prst="rect">
            <a:avLst/>
          </a:prstGeom>
          <a:noFill/>
        </p:spPr>
        <p:txBody>
          <a:bodyPr wrap="square" rtlCol="0">
            <a:spAutoFit/>
          </a:bodyPr>
          <a:lstStyle/>
          <a:p>
            <a:r>
              <a:rPr lang="en-US" sz="5400" b="1" spc="300" dirty="0">
                <a:solidFill>
                  <a:schemeClr val="bg1"/>
                </a:solidFill>
                <a:latin typeface="Futura Std Book" panose="020B0502020204020303" pitchFamily="34" charset="0"/>
              </a:rPr>
              <a:t>ASSETS</a:t>
            </a:r>
          </a:p>
        </p:txBody>
      </p:sp>
      <p:sp>
        <p:nvSpPr>
          <p:cNvPr id="7" name="Rectangle 6">
            <a:extLst>
              <a:ext uri="{FF2B5EF4-FFF2-40B4-BE49-F238E27FC236}">
                <a16:creationId xmlns:a16="http://schemas.microsoft.com/office/drawing/2014/main" id="{338E5C5F-6B1D-7F48-AC34-583373B02188}"/>
              </a:ext>
            </a:extLst>
          </p:cNvPr>
          <p:cNvSpPr/>
          <p:nvPr userDrawn="1"/>
        </p:nvSpPr>
        <p:spPr>
          <a:xfrm>
            <a:off x="198120" y="2783541"/>
            <a:ext cx="6477000" cy="6976573"/>
          </a:xfrm>
          <a:prstGeom prst="rect">
            <a:avLst/>
          </a:prstGeom>
          <a:solidFill>
            <a:srgbClr val="FF8500">
              <a:alpha val="22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0364B9E-AC44-5642-A79A-D70CC7E3E699}"/>
              </a:ext>
            </a:extLst>
          </p:cNvPr>
          <p:cNvPicPr>
            <a:picLocks noChangeAspect="1"/>
          </p:cNvPicPr>
          <p:nvPr userDrawn="1"/>
        </p:nvPicPr>
        <p:blipFill>
          <a:blip r:embed="rId2"/>
          <a:stretch>
            <a:fillRect/>
          </a:stretch>
        </p:blipFill>
        <p:spPr>
          <a:xfrm>
            <a:off x="5559513" y="558658"/>
            <a:ext cx="885037" cy="785780"/>
          </a:xfrm>
          <a:prstGeom prst="rect">
            <a:avLst/>
          </a:prstGeom>
        </p:spPr>
      </p:pic>
      <p:sp>
        <p:nvSpPr>
          <p:cNvPr id="9" name="TextBox 8">
            <a:extLst>
              <a:ext uri="{FF2B5EF4-FFF2-40B4-BE49-F238E27FC236}">
                <a16:creationId xmlns:a16="http://schemas.microsoft.com/office/drawing/2014/main" id="{C780205A-6D1D-AF49-8A06-21D22B73800B}"/>
              </a:ext>
            </a:extLst>
          </p:cNvPr>
          <p:cNvSpPr txBox="1"/>
          <p:nvPr userDrawn="1"/>
        </p:nvSpPr>
        <p:spPr>
          <a:xfrm>
            <a:off x="270884" y="1986981"/>
            <a:ext cx="5995445" cy="523220"/>
          </a:xfrm>
          <a:prstGeom prst="rect">
            <a:avLst/>
          </a:prstGeom>
          <a:noFill/>
        </p:spPr>
        <p:txBody>
          <a:bodyPr wrap="square" rtlCol="0">
            <a:spAutoFit/>
          </a:bodyPr>
          <a:lstStyle/>
          <a:p>
            <a:r>
              <a:rPr lang="en-US" sz="2800" dirty="0">
                <a:solidFill>
                  <a:srgbClr val="005DB7"/>
                </a:solidFill>
                <a:latin typeface="Barlow Condensed" pitchFamily="2" charset="77"/>
              </a:rPr>
              <a:t>CLUBS ICONS </a:t>
            </a:r>
            <a:r>
              <a:rPr lang="en-US" sz="1600" dirty="0">
                <a:solidFill>
                  <a:srgbClr val="005DB7"/>
                </a:solidFill>
                <a:latin typeface="Barlow Condensed" pitchFamily="2" charset="77"/>
              </a:rPr>
              <a:t>(COPY AND PASTE THE ICONS AS REQUIRED )</a:t>
            </a:r>
          </a:p>
        </p:txBody>
      </p:sp>
      <p:pic>
        <p:nvPicPr>
          <p:cNvPr id="38" name="Picture 37" descr="A picture containing room&#10;&#10;Description automatically generated">
            <a:extLst>
              <a:ext uri="{FF2B5EF4-FFF2-40B4-BE49-F238E27FC236}">
                <a16:creationId xmlns:a16="http://schemas.microsoft.com/office/drawing/2014/main" id="{47D7F737-1B12-864D-951D-A8C1D6A2D6FC}"/>
              </a:ext>
            </a:extLst>
          </p:cNvPr>
          <p:cNvPicPr>
            <a:picLocks noChangeAspect="1"/>
          </p:cNvPicPr>
          <p:nvPr userDrawn="1"/>
        </p:nvPicPr>
        <p:blipFill>
          <a:blip r:embed="rId3"/>
          <a:stretch>
            <a:fillRect/>
          </a:stretch>
        </p:blipFill>
        <p:spPr>
          <a:xfrm>
            <a:off x="5189560" y="4995820"/>
            <a:ext cx="729326" cy="729326"/>
          </a:xfrm>
          <a:prstGeom prst="rect">
            <a:avLst/>
          </a:prstGeom>
        </p:spPr>
      </p:pic>
      <p:pic>
        <p:nvPicPr>
          <p:cNvPr id="39" name="Picture 38" descr="A picture containing room&#10;&#10;Description automatically generated">
            <a:extLst>
              <a:ext uri="{FF2B5EF4-FFF2-40B4-BE49-F238E27FC236}">
                <a16:creationId xmlns:a16="http://schemas.microsoft.com/office/drawing/2014/main" id="{CB3BE0AA-B5F4-7841-A02A-F91CB960F2BC}"/>
              </a:ext>
            </a:extLst>
          </p:cNvPr>
          <p:cNvPicPr>
            <a:picLocks noChangeAspect="1"/>
          </p:cNvPicPr>
          <p:nvPr userDrawn="1"/>
        </p:nvPicPr>
        <p:blipFill>
          <a:blip r:embed="rId4"/>
          <a:stretch>
            <a:fillRect/>
          </a:stretch>
        </p:blipFill>
        <p:spPr>
          <a:xfrm>
            <a:off x="5190840" y="3484621"/>
            <a:ext cx="726767" cy="726767"/>
          </a:xfrm>
          <a:prstGeom prst="rect">
            <a:avLst/>
          </a:prstGeom>
        </p:spPr>
      </p:pic>
      <p:pic>
        <p:nvPicPr>
          <p:cNvPr id="40" name="Picture 39" descr="A picture containing room&#10;&#10;Description automatically generated">
            <a:extLst>
              <a:ext uri="{FF2B5EF4-FFF2-40B4-BE49-F238E27FC236}">
                <a16:creationId xmlns:a16="http://schemas.microsoft.com/office/drawing/2014/main" id="{8F85D3B0-03B5-8A4F-BAD9-6ECB05A5F669}"/>
              </a:ext>
            </a:extLst>
          </p:cNvPr>
          <p:cNvPicPr>
            <a:picLocks noChangeAspect="1"/>
          </p:cNvPicPr>
          <p:nvPr userDrawn="1"/>
        </p:nvPicPr>
        <p:blipFill>
          <a:blip r:embed="rId5"/>
          <a:stretch>
            <a:fillRect/>
          </a:stretch>
        </p:blipFill>
        <p:spPr>
          <a:xfrm>
            <a:off x="2298444" y="3484621"/>
            <a:ext cx="729326" cy="726767"/>
          </a:xfrm>
          <a:prstGeom prst="rect">
            <a:avLst/>
          </a:prstGeom>
        </p:spPr>
      </p:pic>
      <p:pic>
        <p:nvPicPr>
          <p:cNvPr id="41" name="Picture 40" descr="A picture containing room&#10;&#10;Description automatically generated">
            <a:extLst>
              <a:ext uri="{FF2B5EF4-FFF2-40B4-BE49-F238E27FC236}">
                <a16:creationId xmlns:a16="http://schemas.microsoft.com/office/drawing/2014/main" id="{67052510-2899-1444-A2CA-256BB78DDB30}"/>
              </a:ext>
            </a:extLst>
          </p:cNvPr>
          <p:cNvPicPr>
            <a:picLocks noChangeAspect="1"/>
          </p:cNvPicPr>
          <p:nvPr userDrawn="1"/>
        </p:nvPicPr>
        <p:blipFill>
          <a:blip r:embed="rId6"/>
          <a:stretch>
            <a:fillRect/>
          </a:stretch>
        </p:blipFill>
        <p:spPr>
          <a:xfrm>
            <a:off x="5189560" y="6463670"/>
            <a:ext cx="729326" cy="729326"/>
          </a:xfrm>
          <a:prstGeom prst="rect">
            <a:avLst/>
          </a:prstGeom>
        </p:spPr>
      </p:pic>
      <p:pic>
        <p:nvPicPr>
          <p:cNvPr id="42" name="Picture 41" descr="A picture containing room&#10;&#10;Description automatically generated">
            <a:extLst>
              <a:ext uri="{FF2B5EF4-FFF2-40B4-BE49-F238E27FC236}">
                <a16:creationId xmlns:a16="http://schemas.microsoft.com/office/drawing/2014/main" id="{4BCEECD1-E7BE-9541-9DFC-FBC3DC379E84}"/>
              </a:ext>
            </a:extLst>
          </p:cNvPr>
          <p:cNvPicPr>
            <a:picLocks noChangeAspect="1"/>
          </p:cNvPicPr>
          <p:nvPr userDrawn="1"/>
        </p:nvPicPr>
        <p:blipFill>
          <a:blip r:embed="rId7"/>
          <a:stretch>
            <a:fillRect/>
          </a:stretch>
        </p:blipFill>
        <p:spPr>
          <a:xfrm>
            <a:off x="3720322" y="6463670"/>
            <a:ext cx="726767" cy="729326"/>
          </a:xfrm>
          <a:prstGeom prst="rect">
            <a:avLst/>
          </a:prstGeom>
        </p:spPr>
      </p:pic>
      <p:pic>
        <p:nvPicPr>
          <p:cNvPr id="43" name="Picture 42" descr="A picture containing room&#10;&#10;Description automatically generated">
            <a:extLst>
              <a:ext uri="{FF2B5EF4-FFF2-40B4-BE49-F238E27FC236}">
                <a16:creationId xmlns:a16="http://schemas.microsoft.com/office/drawing/2014/main" id="{56073885-5CE1-F146-8CA1-5236B3173D92}"/>
              </a:ext>
            </a:extLst>
          </p:cNvPr>
          <p:cNvPicPr>
            <a:picLocks noChangeAspect="1"/>
          </p:cNvPicPr>
          <p:nvPr userDrawn="1"/>
        </p:nvPicPr>
        <p:blipFill>
          <a:blip r:embed="rId8"/>
          <a:stretch>
            <a:fillRect/>
          </a:stretch>
        </p:blipFill>
        <p:spPr>
          <a:xfrm>
            <a:off x="3720322" y="4997100"/>
            <a:ext cx="726767" cy="726767"/>
          </a:xfrm>
          <a:prstGeom prst="rect">
            <a:avLst/>
          </a:prstGeom>
        </p:spPr>
      </p:pic>
      <p:pic>
        <p:nvPicPr>
          <p:cNvPr id="44" name="Picture 43" descr="A close up of a sign&#10;&#10;Description automatically generated">
            <a:extLst>
              <a:ext uri="{FF2B5EF4-FFF2-40B4-BE49-F238E27FC236}">
                <a16:creationId xmlns:a16="http://schemas.microsoft.com/office/drawing/2014/main" id="{486CE676-7106-724C-946A-245C1F6892A3}"/>
              </a:ext>
            </a:extLst>
          </p:cNvPr>
          <p:cNvPicPr>
            <a:picLocks noChangeAspect="1"/>
          </p:cNvPicPr>
          <p:nvPr userDrawn="1"/>
        </p:nvPicPr>
        <p:blipFill>
          <a:blip r:embed="rId9"/>
          <a:stretch>
            <a:fillRect/>
          </a:stretch>
        </p:blipFill>
        <p:spPr>
          <a:xfrm>
            <a:off x="3719042" y="3483341"/>
            <a:ext cx="729326" cy="729326"/>
          </a:xfrm>
          <a:prstGeom prst="rect">
            <a:avLst/>
          </a:prstGeom>
        </p:spPr>
      </p:pic>
      <p:pic>
        <p:nvPicPr>
          <p:cNvPr id="45" name="Picture 44" descr="A close up of a logo&#10;&#10;Description automatically generated">
            <a:extLst>
              <a:ext uri="{FF2B5EF4-FFF2-40B4-BE49-F238E27FC236}">
                <a16:creationId xmlns:a16="http://schemas.microsoft.com/office/drawing/2014/main" id="{D52E2968-729B-6742-950C-C6B7C0AD508E}"/>
              </a:ext>
            </a:extLst>
          </p:cNvPr>
          <p:cNvPicPr>
            <a:picLocks noChangeAspect="1"/>
          </p:cNvPicPr>
          <p:nvPr userDrawn="1"/>
        </p:nvPicPr>
        <p:blipFill>
          <a:blip r:embed="rId10"/>
          <a:stretch>
            <a:fillRect/>
          </a:stretch>
        </p:blipFill>
        <p:spPr>
          <a:xfrm>
            <a:off x="2298444" y="4997100"/>
            <a:ext cx="729326" cy="726767"/>
          </a:xfrm>
          <a:prstGeom prst="rect">
            <a:avLst/>
          </a:prstGeom>
        </p:spPr>
      </p:pic>
      <p:pic>
        <p:nvPicPr>
          <p:cNvPr id="46" name="Picture 45" descr="A picture containing room, drawing, plate&#10;&#10;Description automatically generated">
            <a:extLst>
              <a:ext uri="{FF2B5EF4-FFF2-40B4-BE49-F238E27FC236}">
                <a16:creationId xmlns:a16="http://schemas.microsoft.com/office/drawing/2014/main" id="{5BF1628E-7D04-6747-99AA-AA958225878B}"/>
              </a:ext>
            </a:extLst>
          </p:cNvPr>
          <p:cNvPicPr>
            <a:picLocks noChangeAspect="1"/>
          </p:cNvPicPr>
          <p:nvPr userDrawn="1"/>
        </p:nvPicPr>
        <p:blipFill>
          <a:blip r:embed="rId11"/>
          <a:stretch>
            <a:fillRect/>
          </a:stretch>
        </p:blipFill>
        <p:spPr>
          <a:xfrm>
            <a:off x="2298444" y="6464950"/>
            <a:ext cx="729326" cy="726767"/>
          </a:xfrm>
          <a:prstGeom prst="rect">
            <a:avLst/>
          </a:prstGeom>
        </p:spPr>
      </p:pic>
      <p:pic>
        <p:nvPicPr>
          <p:cNvPr id="47" name="Picture 46" descr="A picture containing room&#10;&#10;Description automatically generated">
            <a:extLst>
              <a:ext uri="{FF2B5EF4-FFF2-40B4-BE49-F238E27FC236}">
                <a16:creationId xmlns:a16="http://schemas.microsoft.com/office/drawing/2014/main" id="{3483E14D-D21A-6841-9739-CF1ECA27598F}"/>
              </a:ext>
            </a:extLst>
          </p:cNvPr>
          <p:cNvPicPr>
            <a:picLocks noChangeAspect="1"/>
          </p:cNvPicPr>
          <p:nvPr userDrawn="1"/>
        </p:nvPicPr>
        <p:blipFill>
          <a:blip r:embed="rId12"/>
          <a:stretch>
            <a:fillRect/>
          </a:stretch>
        </p:blipFill>
        <p:spPr>
          <a:xfrm>
            <a:off x="2299724" y="7921492"/>
            <a:ext cx="726767" cy="726767"/>
          </a:xfrm>
          <a:prstGeom prst="rect">
            <a:avLst/>
          </a:prstGeom>
        </p:spPr>
      </p:pic>
      <p:pic>
        <p:nvPicPr>
          <p:cNvPr id="48" name="Picture 47" descr="A picture containing room, drawing&#10;&#10;Description automatically generated">
            <a:extLst>
              <a:ext uri="{FF2B5EF4-FFF2-40B4-BE49-F238E27FC236}">
                <a16:creationId xmlns:a16="http://schemas.microsoft.com/office/drawing/2014/main" id="{C44AD7FA-CB85-CB4C-B099-884DAFF37027}"/>
              </a:ext>
            </a:extLst>
          </p:cNvPr>
          <p:cNvPicPr>
            <a:picLocks noChangeAspect="1"/>
          </p:cNvPicPr>
          <p:nvPr userDrawn="1"/>
        </p:nvPicPr>
        <p:blipFill>
          <a:blip r:embed="rId13"/>
          <a:stretch>
            <a:fillRect/>
          </a:stretch>
        </p:blipFill>
        <p:spPr>
          <a:xfrm>
            <a:off x="873056" y="3483341"/>
            <a:ext cx="729326" cy="729326"/>
          </a:xfrm>
          <a:prstGeom prst="rect">
            <a:avLst/>
          </a:prstGeom>
        </p:spPr>
      </p:pic>
      <p:pic>
        <p:nvPicPr>
          <p:cNvPr id="49" name="Picture 48" descr="A picture containing room&#10;&#10;Description automatically generated">
            <a:extLst>
              <a:ext uri="{FF2B5EF4-FFF2-40B4-BE49-F238E27FC236}">
                <a16:creationId xmlns:a16="http://schemas.microsoft.com/office/drawing/2014/main" id="{219214A5-43F8-F14C-9225-D7712FC82006}"/>
              </a:ext>
            </a:extLst>
          </p:cNvPr>
          <p:cNvPicPr>
            <a:picLocks noChangeAspect="1"/>
          </p:cNvPicPr>
          <p:nvPr userDrawn="1"/>
        </p:nvPicPr>
        <p:blipFill>
          <a:blip r:embed="rId14"/>
          <a:stretch>
            <a:fillRect/>
          </a:stretch>
        </p:blipFill>
        <p:spPr>
          <a:xfrm>
            <a:off x="874336" y="4995820"/>
            <a:ext cx="726767" cy="729326"/>
          </a:xfrm>
          <a:prstGeom prst="rect">
            <a:avLst/>
          </a:prstGeom>
        </p:spPr>
      </p:pic>
      <p:pic>
        <p:nvPicPr>
          <p:cNvPr id="50" name="Picture 49" descr="A close up of a logo&#10;&#10;Description automatically generated">
            <a:extLst>
              <a:ext uri="{FF2B5EF4-FFF2-40B4-BE49-F238E27FC236}">
                <a16:creationId xmlns:a16="http://schemas.microsoft.com/office/drawing/2014/main" id="{0AEBBD23-FC6C-F044-92D0-A149403A1990}"/>
              </a:ext>
            </a:extLst>
          </p:cNvPr>
          <p:cNvPicPr>
            <a:picLocks noChangeAspect="1"/>
          </p:cNvPicPr>
          <p:nvPr userDrawn="1"/>
        </p:nvPicPr>
        <p:blipFill>
          <a:blip r:embed="rId15"/>
          <a:stretch>
            <a:fillRect/>
          </a:stretch>
        </p:blipFill>
        <p:spPr>
          <a:xfrm>
            <a:off x="874336" y="7921492"/>
            <a:ext cx="726767" cy="729326"/>
          </a:xfrm>
          <a:prstGeom prst="rect">
            <a:avLst/>
          </a:prstGeom>
        </p:spPr>
      </p:pic>
      <p:pic>
        <p:nvPicPr>
          <p:cNvPr id="51" name="Picture 50" descr="A close up of a sign&#10;&#10;Description automatically generated">
            <a:extLst>
              <a:ext uri="{FF2B5EF4-FFF2-40B4-BE49-F238E27FC236}">
                <a16:creationId xmlns:a16="http://schemas.microsoft.com/office/drawing/2014/main" id="{9C8B1509-3459-274D-A716-EE7DFBBFF839}"/>
              </a:ext>
            </a:extLst>
          </p:cNvPr>
          <p:cNvPicPr>
            <a:picLocks noChangeAspect="1"/>
          </p:cNvPicPr>
          <p:nvPr userDrawn="1"/>
        </p:nvPicPr>
        <p:blipFill>
          <a:blip r:embed="rId16"/>
          <a:stretch>
            <a:fillRect/>
          </a:stretch>
        </p:blipFill>
        <p:spPr>
          <a:xfrm>
            <a:off x="874336" y="6463670"/>
            <a:ext cx="726767" cy="729326"/>
          </a:xfrm>
          <a:prstGeom prst="rect">
            <a:avLst/>
          </a:prstGeom>
        </p:spPr>
      </p:pic>
      <p:sp>
        <p:nvSpPr>
          <p:cNvPr id="52" name="TextBox 51">
            <a:extLst>
              <a:ext uri="{FF2B5EF4-FFF2-40B4-BE49-F238E27FC236}">
                <a16:creationId xmlns:a16="http://schemas.microsoft.com/office/drawing/2014/main" id="{525918BA-E934-3845-9B22-4829D963DFE9}"/>
              </a:ext>
            </a:extLst>
          </p:cNvPr>
          <p:cNvSpPr txBox="1"/>
          <p:nvPr userDrawn="1"/>
        </p:nvSpPr>
        <p:spPr>
          <a:xfrm>
            <a:off x="701135" y="4256708"/>
            <a:ext cx="1073169"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ADVENTURE</a:t>
            </a:r>
          </a:p>
        </p:txBody>
      </p:sp>
      <p:sp>
        <p:nvSpPr>
          <p:cNvPr id="53" name="TextBox 52">
            <a:extLst>
              <a:ext uri="{FF2B5EF4-FFF2-40B4-BE49-F238E27FC236}">
                <a16:creationId xmlns:a16="http://schemas.microsoft.com/office/drawing/2014/main" id="{7E1365B5-C6E0-8E45-853E-89A66B894208}"/>
              </a:ext>
            </a:extLst>
          </p:cNvPr>
          <p:cNvSpPr txBox="1"/>
          <p:nvPr userDrawn="1"/>
        </p:nvSpPr>
        <p:spPr>
          <a:xfrm>
            <a:off x="660440" y="5759667"/>
            <a:ext cx="1154558"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LEGO MASTERS</a:t>
            </a:r>
          </a:p>
        </p:txBody>
      </p:sp>
      <p:sp>
        <p:nvSpPr>
          <p:cNvPr id="54" name="TextBox 53">
            <a:extLst>
              <a:ext uri="{FF2B5EF4-FFF2-40B4-BE49-F238E27FC236}">
                <a16:creationId xmlns:a16="http://schemas.microsoft.com/office/drawing/2014/main" id="{12575B08-7D01-B443-ACAA-BA2B69285265}"/>
              </a:ext>
            </a:extLst>
          </p:cNvPr>
          <p:cNvSpPr txBox="1"/>
          <p:nvPr userDrawn="1"/>
        </p:nvSpPr>
        <p:spPr>
          <a:xfrm>
            <a:off x="660440" y="7219277"/>
            <a:ext cx="1154558"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CODING</a:t>
            </a:r>
          </a:p>
        </p:txBody>
      </p:sp>
      <p:sp>
        <p:nvSpPr>
          <p:cNvPr id="55" name="TextBox 54">
            <a:extLst>
              <a:ext uri="{FF2B5EF4-FFF2-40B4-BE49-F238E27FC236}">
                <a16:creationId xmlns:a16="http://schemas.microsoft.com/office/drawing/2014/main" id="{B3CA881B-7767-1E4C-BC1C-B90F9003AE98}"/>
              </a:ext>
            </a:extLst>
          </p:cNvPr>
          <p:cNvSpPr txBox="1"/>
          <p:nvPr userDrawn="1"/>
        </p:nvSpPr>
        <p:spPr>
          <a:xfrm>
            <a:off x="613199" y="8695754"/>
            <a:ext cx="1249041"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SUSTAINABILITY</a:t>
            </a:r>
          </a:p>
        </p:txBody>
      </p:sp>
      <p:sp>
        <p:nvSpPr>
          <p:cNvPr id="56" name="TextBox 55">
            <a:extLst>
              <a:ext uri="{FF2B5EF4-FFF2-40B4-BE49-F238E27FC236}">
                <a16:creationId xmlns:a16="http://schemas.microsoft.com/office/drawing/2014/main" id="{4F0C8F34-A3ED-8A43-B535-3B9EE29D807D}"/>
              </a:ext>
            </a:extLst>
          </p:cNvPr>
          <p:cNvSpPr txBox="1"/>
          <p:nvPr userDrawn="1"/>
        </p:nvSpPr>
        <p:spPr>
          <a:xfrm>
            <a:off x="2126523" y="4256708"/>
            <a:ext cx="1073169"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COOKING</a:t>
            </a:r>
          </a:p>
        </p:txBody>
      </p:sp>
      <p:sp>
        <p:nvSpPr>
          <p:cNvPr id="57" name="TextBox 56">
            <a:extLst>
              <a:ext uri="{FF2B5EF4-FFF2-40B4-BE49-F238E27FC236}">
                <a16:creationId xmlns:a16="http://schemas.microsoft.com/office/drawing/2014/main" id="{F57A2ACC-BBE6-0640-96B4-443FF1BA8288}"/>
              </a:ext>
            </a:extLst>
          </p:cNvPr>
          <p:cNvSpPr txBox="1"/>
          <p:nvPr userDrawn="1"/>
        </p:nvSpPr>
        <p:spPr>
          <a:xfrm>
            <a:off x="2085828" y="5768632"/>
            <a:ext cx="1154558"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HOMEWORK</a:t>
            </a:r>
          </a:p>
        </p:txBody>
      </p:sp>
      <p:sp>
        <p:nvSpPr>
          <p:cNvPr id="58" name="TextBox 57">
            <a:extLst>
              <a:ext uri="{FF2B5EF4-FFF2-40B4-BE49-F238E27FC236}">
                <a16:creationId xmlns:a16="http://schemas.microsoft.com/office/drawing/2014/main" id="{03EF412C-9CBB-4D49-AAC7-3CE501462C8C}"/>
              </a:ext>
            </a:extLst>
          </p:cNvPr>
          <p:cNvSpPr txBox="1"/>
          <p:nvPr userDrawn="1"/>
        </p:nvSpPr>
        <p:spPr>
          <a:xfrm>
            <a:off x="2085828" y="7237207"/>
            <a:ext cx="1154558"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WRITING</a:t>
            </a:r>
          </a:p>
        </p:txBody>
      </p:sp>
      <p:sp>
        <p:nvSpPr>
          <p:cNvPr id="59" name="TextBox 58">
            <a:extLst>
              <a:ext uri="{FF2B5EF4-FFF2-40B4-BE49-F238E27FC236}">
                <a16:creationId xmlns:a16="http://schemas.microsoft.com/office/drawing/2014/main" id="{F95C2676-703C-CE45-B1DC-94FB302017A6}"/>
              </a:ext>
            </a:extLst>
          </p:cNvPr>
          <p:cNvSpPr txBox="1"/>
          <p:nvPr userDrawn="1"/>
        </p:nvSpPr>
        <p:spPr>
          <a:xfrm>
            <a:off x="2038587" y="8695754"/>
            <a:ext cx="1249041"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MINDFULNESS</a:t>
            </a:r>
          </a:p>
        </p:txBody>
      </p:sp>
      <p:sp>
        <p:nvSpPr>
          <p:cNvPr id="60" name="TextBox 59">
            <a:extLst>
              <a:ext uri="{FF2B5EF4-FFF2-40B4-BE49-F238E27FC236}">
                <a16:creationId xmlns:a16="http://schemas.microsoft.com/office/drawing/2014/main" id="{0F4FB9C7-F190-1E40-851D-D9B132F588E6}"/>
              </a:ext>
            </a:extLst>
          </p:cNvPr>
          <p:cNvSpPr txBox="1"/>
          <p:nvPr userDrawn="1"/>
        </p:nvSpPr>
        <p:spPr>
          <a:xfrm>
            <a:off x="3547121" y="4256708"/>
            <a:ext cx="1073169"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S.T.E.M</a:t>
            </a:r>
          </a:p>
        </p:txBody>
      </p:sp>
      <p:sp>
        <p:nvSpPr>
          <p:cNvPr id="61" name="TextBox 60">
            <a:extLst>
              <a:ext uri="{FF2B5EF4-FFF2-40B4-BE49-F238E27FC236}">
                <a16:creationId xmlns:a16="http://schemas.microsoft.com/office/drawing/2014/main" id="{5603089E-081B-4B4A-B1A7-8A262B1A721A}"/>
              </a:ext>
            </a:extLst>
          </p:cNvPr>
          <p:cNvSpPr txBox="1"/>
          <p:nvPr userDrawn="1"/>
        </p:nvSpPr>
        <p:spPr>
          <a:xfrm>
            <a:off x="3506426" y="5768632"/>
            <a:ext cx="1154558"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GARDENING</a:t>
            </a:r>
          </a:p>
        </p:txBody>
      </p:sp>
      <p:sp>
        <p:nvSpPr>
          <p:cNvPr id="62" name="TextBox 61">
            <a:extLst>
              <a:ext uri="{FF2B5EF4-FFF2-40B4-BE49-F238E27FC236}">
                <a16:creationId xmlns:a16="http://schemas.microsoft.com/office/drawing/2014/main" id="{65B7820C-CBED-1142-937E-AF844D66D7E1}"/>
              </a:ext>
            </a:extLst>
          </p:cNvPr>
          <p:cNvSpPr txBox="1"/>
          <p:nvPr userDrawn="1"/>
        </p:nvSpPr>
        <p:spPr>
          <a:xfrm>
            <a:off x="3439013" y="7237207"/>
            <a:ext cx="1289384"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MUSIC THEATRE</a:t>
            </a:r>
          </a:p>
        </p:txBody>
      </p:sp>
      <p:sp>
        <p:nvSpPr>
          <p:cNvPr id="63" name="TextBox 62">
            <a:extLst>
              <a:ext uri="{FF2B5EF4-FFF2-40B4-BE49-F238E27FC236}">
                <a16:creationId xmlns:a16="http://schemas.microsoft.com/office/drawing/2014/main" id="{4D1CD62A-768B-654B-AF72-B6587481A157}"/>
              </a:ext>
            </a:extLst>
          </p:cNvPr>
          <p:cNvSpPr txBox="1"/>
          <p:nvPr userDrawn="1"/>
        </p:nvSpPr>
        <p:spPr>
          <a:xfrm>
            <a:off x="5017639" y="4256708"/>
            <a:ext cx="1073169"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ART ATTACK</a:t>
            </a:r>
          </a:p>
        </p:txBody>
      </p:sp>
      <p:sp>
        <p:nvSpPr>
          <p:cNvPr id="64" name="TextBox 63">
            <a:extLst>
              <a:ext uri="{FF2B5EF4-FFF2-40B4-BE49-F238E27FC236}">
                <a16:creationId xmlns:a16="http://schemas.microsoft.com/office/drawing/2014/main" id="{61D8353A-FFF9-8F47-8BF5-0ABBDC9FFA9A}"/>
              </a:ext>
            </a:extLst>
          </p:cNvPr>
          <p:cNvSpPr txBox="1"/>
          <p:nvPr userDrawn="1"/>
        </p:nvSpPr>
        <p:spPr>
          <a:xfrm>
            <a:off x="4976944" y="5768632"/>
            <a:ext cx="1154558"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EPIC GAMES</a:t>
            </a:r>
          </a:p>
        </p:txBody>
      </p:sp>
      <p:sp>
        <p:nvSpPr>
          <p:cNvPr id="65" name="TextBox 64">
            <a:extLst>
              <a:ext uri="{FF2B5EF4-FFF2-40B4-BE49-F238E27FC236}">
                <a16:creationId xmlns:a16="http://schemas.microsoft.com/office/drawing/2014/main" id="{34E0AC51-9AB3-BB43-9387-1B2EBC20FB1E}"/>
              </a:ext>
            </a:extLst>
          </p:cNvPr>
          <p:cNvSpPr txBox="1"/>
          <p:nvPr userDrawn="1"/>
        </p:nvSpPr>
        <p:spPr>
          <a:xfrm>
            <a:off x="4976944" y="7237207"/>
            <a:ext cx="1154558"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CULTURE</a:t>
            </a:r>
          </a:p>
        </p:txBody>
      </p:sp>
      <p:pic>
        <p:nvPicPr>
          <p:cNvPr id="66" name="Picture 65">
            <a:extLst>
              <a:ext uri="{FF2B5EF4-FFF2-40B4-BE49-F238E27FC236}">
                <a16:creationId xmlns:a16="http://schemas.microsoft.com/office/drawing/2014/main" id="{535606C0-2918-6A45-A3A4-1DADE7F1B312}"/>
              </a:ext>
            </a:extLst>
          </p:cNvPr>
          <p:cNvPicPr>
            <a:picLocks noChangeAspect="1"/>
          </p:cNvPicPr>
          <p:nvPr userDrawn="1"/>
        </p:nvPicPr>
        <p:blipFill>
          <a:blip r:embed="rId17"/>
          <a:srcRect/>
          <a:stretch/>
        </p:blipFill>
        <p:spPr>
          <a:xfrm>
            <a:off x="3730959" y="7921492"/>
            <a:ext cx="726767" cy="726767"/>
          </a:xfrm>
          <a:prstGeom prst="rect">
            <a:avLst/>
          </a:prstGeom>
        </p:spPr>
      </p:pic>
      <p:sp>
        <p:nvSpPr>
          <p:cNvPr id="67" name="TextBox 66">
            <a:extLst>
              <a:ext uri="{FF2B5EF4-FFF2-40B4-BE49-F238E27FC236}">
                <a16:creationId xmlns:a16="http://schemas.microsoft.com/office/drawing/2014/main" id="{BD729833-C33E-8A49-A719-51C4942CFF9F}"/>
              </a:ext>
            </a:extLst>
          </p:cNvPr>
          <p:cNvSpPr txBox="1"/>
          <p:nvPr userDrawn="1"/>
        </p:nvSpPr>
        <p:spPr>
          <a:xfrm>
            <a:off x="3469822" y="8695754"/>
            <a:ext cx="1249041"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MINDFULNESS</a:t>
            </a:r>
          </a:p>
        </p:txBody>
      </p:sp>
    </p:spTree>
    <p:extLst>
      <p:ext uri="{BB962C8B-B14F-4D97-AF65-F5344CB8AC3E}">
        <p14:creationId xmlns:p14="http://schemas.microsoft.com/office/powerpoint/2010/main" val="611291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88AA2EA-9799-3142-8CE8-F3580CBF3CA2}"/>
              </a:ext>
            </a:extLst>
          </p:cNvPr>
          <p:cNvSpPr/>
          <p:nvPr userDrawn="1"/>
        </p:nvSpPr>
        <p:spPr>
          <a:xfrm>
            <a:off x="198120" y="224712"/>
            <a:ext cx="6477000" cy="1520644"/>
          </a:xfrm>
          <a:prstGeom prst="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0E350676-8E92-8B4D-9D31-3692ACBC0AE6}"/>
              </a:ext>
            </a:extLst>
          </p:cNvPr>
          <p:cNvSpPr txBox="1"/>
          <p:nvPr userDrawn="1"/>
        </p:nvSpPr>
        <p:spPr>
          <a:xfrm>
            <a:off x="334068" y="758027"/>
            <a:ext cx="5798820" cy="923330"/>
          </a:xfrm>
          <a:prstGeom prst="rect">
            <a:avLst/>
          </a:prstGeom>
          <a:noFill/>
        </p:spPr>
        <p:txBody>
          <a:bodyPr wrap="square" rtlCol="0">
            <a:spAutoFit/>
          </a:bodyPr>
          <a:lstStyle/>
          <a:p>
            <a:r>
              <a:rPr lang="en-US" sz="5400" b="1" spc="300" dirty="0">
                <a:solidFill>
                  <a:schemeClr val="bg1"/>
                </a:solidFill>
                <a:latin typeface="Futura Std Book" panose="020B0502020204020303" pitchFamily="34" charset="0"/>
              </a:rPr>
              <a:t>NEWSLETTER</a:t>
            </a:r>
          </a:p>
        </p:txBody>
      </p:sp>
      <p:sp>
        <p:nvSpPr>
          <p:cNvPr id="10" name="TextBox 9">
            <a:extLst>
              <a:ext uri="{FF2B5EF4-FFF2-40B4-BE49-F238E27FC236}">
                <a16:creationId xmlns:a16="http://schemas.microsoft.com/office/drawing/2014/main" id="{320C35CA-E619-1F47-9455-9D127C8324AF}"/>
              </a:ext>
            </a:extLst>
          </p:cNvPr>
          <p:cNvSpPr txBox="1"/>
          <p:nvPr userDrawn="1"/>
        </p:nvSpPr>
        <p:spPr>
          <a:xfrm>
            <a:off x="270884" y="6330542"/>
            <a:ext cx="3122565" cy="523220"/>
          </a:xfrm>
          <a:prstGeom prst="rect">
            <a:avLst/>
          </a:prstGeom>
          <a:noFill/>
        </p:spPr>
        <p:txBody>
          <a:bodyPr wrap="square" rtlCol="0">
            <a:spAutoFit/>
          </a:bodyPr>
          <a:lstStyle/>
          <a:p>
            <a:r>
              <a:rPr lang="en-US" sz="2800" dirty="0">
                <a:solidFill>
                  <a:srgbClr val="005DB7"/>
                </a:solidFill>
                <a:latin typeface="Barlow Condensed" pitchFamily="2" charset="77"/>
              </a:rPr>
              <a:t>IMPORTANT DATES</a:t>
            </a:r>
          </a:p>
        </p:txBody>
      </p:sp>
      <p:sp>
        <p:nvSpPr>
          <p:cNvPr id="11" name="Rectangle 10">
            <a:extLst>
              <a:ext uri="{FF2B5EF4-FFF2-40B4-BE49-F238E27FC236}">
                <a16:creationId xmlns:a16="http://schemas.microsoft.com/office/drawing/2014/main" id="{E3E28E80-E395-6A48-8CF3-8876A9ABF79D}"/>
              </a:ext>
            </a:extLst>
          </p:cNvPr>
          <p:cNvSpPr/>
          <p:nvPr userDrawn="1"/>
        </p:nvSpPr>
        <p:spPr>
          <a:xfrm>
            <a:off x="198120" y="9014850"/>
            <a:ext cx="6477000" cy="745264"/>
          </a:xfrm>
          <a:prstGeom prst="rect">
            <a:avLst/>
          </a:prstGeom>
          <a:solidFill>
            <a:srgbClr val="FF8500">
              <a:alpha val="22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538B1D2-E6C8-254E-8280-11E09B74D0AC}"/>
              </a:ext>
            </a:extLst>
          </p:cNvPr>
          <p:cNvSpPr txBox="1"/>
          <p:nvPr userDrawn="1"/>
        </p:nvSpPr>
        <p:spPr>
          <a:xfrm>
            <a:off x="403859" y="9133840"/>
            <a:ext cx="1437641" cy="276999"/>
          </a:xfrm>
          <a:prstGeom prst="rect">
            <a:avLst/>
          </a:prstGeom>
          <a:noFill/>
        </p:spPr>
        <p:txBody>
          <a:bodyPr wrap="square" rtlCol="0">
            <a:spAutoFit/>
          </a:bodyPr>
          <a:lstStyle/>
          <a:p>
            <a:r>
              <a:rPr lang="en-US" sz="1200" b="1" dirty="0">
                <a:solidFill>
                  <a:schemeClr val="tx1">
                    <a:lumMod val="65000"/>
                    <a:lumOff val="35000"/>
                  </a:schemeClr>
                </a:solidFill>
                <a:latin typeface="Futura Std Book" panose="020B0502020204020303" pitchFamily="34" charset="0"/>
              </a:rPr>
              <a:t>Service Mobile:</a:t>
            </a:r>
          </a:p>
        </p:txBody>
      </p:sp>
      <p:sp>
        <p:nvSpPr>
          <p:cNvPr id="15" name="TextBox 14">
            <a:extLst>
              <a:ext uri="{FF2B5EF4-FFF2-40B4-BE49-F238E27FC236}">
                <a16:creationId xmlns:a16="http://schemas.microsoft.com/office/drawing/2014/main" id="{24EC228E-6E02-514F-9977-90126BCF2D3F}"/>
              </a:ext>
            </a:extLst>
          </p:cNvPr>
          <p:cNvSpPr txBox="1"/>
          <p:nvPr userDrawn="1"/>
        </p:nvSpPr>
        <p:spPr>
          <a:xfrm>
            <a:off x="3055619" y="9133840"/>
            <a:ext cx="1437641" cy="276999"/>
          </a:xfrm>
          <a:prstGeom prst="rect">
            <a:avLst/>
          </a:prstGeom>
          <a:noFill/>
        </p:spPr>
        <p:txBody>
          <a:bodyPr wrap="square" rtlCol="0">
            <a:spAutoFit/>
          </a:bodyPr>
          <a:lstStyle/>
          <a:p>
            <a:r>
              <a:rPr lang="en-US" sz="1200" b="1" dirty="0">
                <a:solidFill>
                  <a:schemeClr val="tx1">
                    <a:lumMod val="65000"/>
                    <a:lumOff val="35000"/>
                  </a:schemeClr>
                </a:solidFill>
                <a:latin typeface="Futura Std Book" panose="020B0502020204020303" pitchFamily="34" charset="0"/>
              </a:rPr>
              <a:t>Service Email:</a:t>
            </a:r>
          </a:p>
        </p:txBody>
      </p:sp>
      <p:cxnSp>
        <p:nvCxnSpPr>
          <p:cNvPr id="16" name="Straight Connector 15">
            <a:extLst>
              <a:ext uri="{FF2B5EF4-FFF2-40B4-BE49-F238E27FC236}">
                <a16:creationId xmlns:a16="http://schemas.microsoft.com/office/drawing/2014/main" id="{BBA09AE8-5A83-8447-822B-7C591B4F3A5A}"/>
              </a:ext>
            </a:extLst>
          </p:cNvPr>
          <p:cNvCxnSpPr/>
          <p:nvPr userDrawn="1"/>
        </p:nvCxnSpPr>
        <p:spPr>
          <a:xfrm>
            <a:off x="2992119" y="9132736"/>
            <a:ext cx="0" cy="543699"/>
          </a:xfrm>
          <a:prstGeom prst="line">
            <a:avLst/>
          </a:prstGeom>
          <a:ln w="28575">
            <a:solidFill>
              <a:srgbClr val="FF85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A877E43-134D-1349-B957-2F1E31791F35}"/>
              </a:ext>
            </a:extLst>
          </p:cNvPr>
          <p:cNvSpPr txBox="1"/>
          <p:nvPr userDrawn="1"/>
        </p:nvSpPr>
        <p:spPr>
          <a:xfrm>
            <a:off x="403859" y="9400540"/>
            <a:ext cx="1437641" cy="276999"/>
          </a:xfrm>
          <a:prstGeom prst="rect">
            <a:avLst/>
          </a:prstGeom>
          <a:noFill/>
        </p:spPr>
        <p:txBody>
          <a:bodyPr wrap="square" rtlCol="0">
            <a:spAutoFit/>
          </a:bodyPr>
          <a:lstStyle/>
          <a:p>
            <a:r>
              <a:rPr lang="en-US" sz="1200" b="1" dirty="0">
                <a:solidFill>
                  <a:schemeClr val="tx1">
                    <a:lumMod val="65000"/>
                    <a:lumOff val="35000"/>
                  </a:schemeClr>
                </a:solidFill>
                <a:latin typeface="Futura Std Book" panose="020B0502020204020303" pitchFamily="34" charset="0"/>
              </a:rPr>
              <a:t>Office Phone:</a:t>
            </a:r>
          </a:p>
        </p:txBody>
      </p:sp>
      <p:sp>
        <p:nvSpPr>
          <p:cNvPr id="18" name="TextBox 17">
            <a:extLst>
              <a:ext uri="{FF2B5EF4-FFF2-40B4-BE49-F238E27FC236}">
                <a16:creationId xmlns:a16="http://schemas.microsoft.com/office/drawing/2014/main" id="{93B01B0C-C15B-9047-A7B0-E2403B99E0D6}"/>
              </a:ext>
            </a:extLst>
          </p:cNvPr>
          <p:cNvSpPr txBox="1"/>
          <p:nvPr userDrawn="1"/>
        </p:nvSpPr>
        <p:spPr>
          <a:xfrm>
            <a:off x="3055619" y="9400540"/>
            <a:ext cx="1437641" cy="276999"/>
          </a:xfrm>
          <a:prstGeom prst="rect">
            <a:avLst/>
          </a:prstGeom>
          <a:noFill/>
        </p:spPr>
        <p:txBody>
          <a:bodyPr wrap="square" rtlCol="0">
            <a:spAutoFit/>
          </a:bodyPr>
          <a:lstStyle/>
          <a:p>
            <a:r>
              <a:rPr lang="en-US" sz="1200" b="1" dirty="0">
                <a:solidFill>
                  <a:schemeClr val="tx1">
                    <a:lumMod val="65000"/>
                    <a:lumOff val="35000"/>
                  </a:schemeClr>
                </a:solidFill>
                <a:latin typeface="Futura Std Book" panose="020B0502020204020303" pitchFamily="34" charset="0"/>
              </a:rPr>
              <a:t>Office Email:</a:t>
            </a:r>
          </a:p>
        </p:txBody>
      </p:sp>
      <p:pic>
        <p:nvPicPr>
          <p:cNvPr id="25" name="Graphic 24" descr="Daily calendar">
            <a:extLst>
              <a:ext uri="{FF2B5EF4-FFF2-40B4-BE49-F238E27FC236}">
                <a16:creationId xmlns:a16="http://schemas.microsoft.com/office/drawing/2014/main" id="{127FD304-4098-4443-B81D-6CF4C584DA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5112" y="6934563"/>
            <a:ext cx="291339" cy="291339"/>
          </a:xfrm>
          <a:prstGeom prst="rect">
            <a:avLst/>
          </a:prstGeom>
        </p:spPr>
      </p:pic>
      <p:pic>
        <p:nvPicPr>
          <p:cNvPr id="26" name="Graphic 25" descr="Daily calendar">
            <a:extLst>
              <a:ext uri="{FF2B5EF4-FFF2-40B4-BE49-F238E27FC236}">
                <a16:creationId xmlns:a16="http://schemas.microsoft.com/office/drawing/2014/main" id="{36107040-4F3E-FB48-BE04-5B101EF00F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5112" y="7521544"/>
            <a:ext cx="291339" cy="291339"/>
          </a:xfrm>
          <a:prstGeom prst="rect">
            <a:avLst/>
          </a:prstGeom>
        </p:spPr>
      </p:pic>
      <p:pic>
        <p:nvPicPr>
          <p:cNvPr id="27" name="Graphic 26" descr="Daily calendar">
            <a:extLst>
              <a:ext uri="{FF2B5EF4-FFF2-40B4-BE49-F238E27FC236}">
                <a16:creationId xmlns:a16="http://schemas.microsoft.com/office/drawing/2014/main" id="{ECD00F7F-97B2-8649-A4CA-EA2E6136D7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5112" y="8131102"/>
            <a:ext cx="291339" cy="291339"/>
          </a:xfrm>
          <a:prstGeom prst="rect">
            <a:avLst/>
          </a:prstGeom>
        </p:spPr>
      </p:pic>
      <p:pic>
        <p:nvPicPr>
          <p:cNvPr id="41" name="Picture 40">
            <a:extLst>
              <a:ext uri="{FF2B5EF4-FFF2-40B4-BE49-F238E27FC236}">
                <a16:creationId xmlns:a16="http://schemas.microsoft.com/office/drawing/2014/main" id="{04BADB93-1587-5149-B639-1261B00FA0DA}"/>
              </a:ext>
            </a:extLst>
          </p:cNvPr>
          <p:cNvPicPr>
            <a:picLocks noChangeAspect="1"/>
          </p:cNvPicPr>
          <p:nvPr userDrawn="1"/>
        </p:nvPicPr>
        <p:blipFill>
          <a:blip r:embed="rId4"/>
          <a:stretch>
            <a:fillRect/>
          </a:stretch>
        </p:blipFill>
        <p:spPr>
          <a:xfrm>
            <a:off x="5559513" y="558658"/>
            <a:ext cx="885037" cy="785780"/>
          </a:xfrm>
          <a:prstGeom prst="rect">
            <a:avLst/>
          </a:prstGeom>
        </p:spPr>
      </p:pic>
      <p:sp>
        <p:nvSpPr>
          <p:cNvPr id="42" name="TextBox 41">
            <a:extLst>
              <a:ext uri="{FF2B5EF4-FFF2-40B4-BE49-F238E27FC236}">
                <a16:creationId xmlns:a16="http://schemas.microsoft.com/office/drawing/2014/main" id="{E33E1794-D275-3A4E-B1B0-62067EB9D553}"/>
              </a:ext>
            </a:extLst>
          </p:cNvPr>
          <p:cNvSpPr txBox="1"/>
          <p:nvPr userDrawn="1"/>
        </p:nvSpPr>
        <p:spPr>
          <a:xfrm>
            <a:off x="270884" y="1986981"/>
            <a:ext cx="3308167" cy="954107"/>
          </a:xfrm>
          <a:prstGeom prst="rect">
            <a:avLst/>
          </a:prstGeom>
          <a:noFill/>
        </p:spPr>
        <p:txBody>
          <a:bodyPr wrap="square" rtlCol="0">
            <a:spAutoFit/>
          </a:bodyPr>
          <a:lstStyle/>
          <a:p>
            <a:r>
              <a:rPr lang="en-US" sz="2800" dirty="0">
                <a:solidFill>
                  <a:srgbClr val="005DB7"/>
                </a:solidFill>
                <a:latin typeface="Barlow Condensed" pitchFamily="2" charset="77"/>
              </a:rPr>
              <a:t>WHAT’S BEEN HAPPENING</a:t>
            </a:r>
          </a:p>
          <a:p>
            <a:endParaRPr lang="en-US" sz="2800" dirty="0">
              <a:solidFill>
                <a:srgbClr val="005DB7"/>
              </a:solidFill>
              <a:latin typeface="Barlow Condensed" pitchFamily="2" charset="77"/>
            </a:endParaRPr>
          </a:p>
        </p:txBody>
      </p:sp>
      <p:pic>
        <p:nvPicPr>
          <p:cNvPr id="44" name="Picture 43">
            <a:extLst>
              <a:ext uri="{FF2B5EF4-FFF2-40B4-BE49-F238E27FC236}">
                <a16:creationId xmlns:a16="http://schemas.microsoft.com/office/drawing/2014/main" id="{EFB3A36F-6FAC-D547-AB03-199A01AFBBEE}"/>
              </a:ext>
            </a:extLst>
          </p:cNvPr>
          <p:cNvPicPr>
            <a:picLocks noChangeAspect="1"/>
          </p:cNvPicPr>
          <p:nvPr userDrawn="1"/>
        </p:nvPicPr>
        <p:blipFill>
          <a:blip r:embed="rId5"/>
          <a:stretch>
            <a:fillRect/>
          </a:stretch>
        </p:blipFill>
        <p:spPr>
          <a:xfrm rot="11566090">
            <a:off x="2875601" y="6617303"/>
            <a:ext cx="792693" cy="206100"/>
          </a:xfrm>
          <a:prstGeom prst="rect">
            <a:avLst/>
          </a:prstGeom>
        </p:spPr>
      </p:pic>
      <p:sp>
        <p:nvSpPr>
          <p:cNvPr id="3" name="Picture Placeholder 2">
            <a:extLst>
              <a:ext uri="{FF2B5EF4-FFF2-40B4-BE49-F238E27FC236}">
                <a16:creationId xmlns:a16="http://schemas.microsoft.com/office/drawing/2014/main" id="{9A6D460D-148F-3145-855D-4A182B6A6988}"/>
              </a:ext>
            </a:extLst>
          </p:cNvPr>
          <p:cNvSpPr>
            <a:spLocks noGrp="1"/>
          </p:cNvSpPr>
          <p:nvPr>
            <p:ph type="pic" sz="quarter" idx="10" hasCustomPrompt="1"/>
          </p:nvPr>
        </p:nvSpPr>
        <p:spPr>
          <a:xfrm>
            <a:off x="4012882" y="6226175"/>
            <a:ext cx="2661474" cy="1465263"/>
          </a:xfrm>
          <a:prstGeom prst="rect">
            <a:avLst/>
          </a:prstGeom>
          <a:pattFill prst="pct10">
            <a:fgClr>
              <a:srgbClr val="FF8500"/>
            </a:fgClr>
            <a:bgClr>
              <a:schemeClr val="bg1"/>
            </a:bgClr>
          </a:pattFill>
        </p:spPr>
        <p:txBody>
          <a:bodyPr/>
          <a:lstStyle>
            <a:lvl1pPr marL="0" indent="0" algn="ctr">
              <a:buNone/>
              <a:defRPr sz="1400">
                <a:latin typeface="Arial Nova" panose="020B0504020202020204" pitchFamily="34" charset="0"/>
              </a:defRPr>
            </a:lvl1pPr>
          </a:lstStyle>
          <a:p>
            <a:r>
              <a:rPr lang="en-US" dirty="0"/>
              <a:t>Click to Insert Picture</a:t>
            </a:r>
          </a:p>
        </p:txBody>
      </p:sp>
      <p:sp>
        <p:nvSpPr>
          <p:cNvPr id="46" name="Picture Placeholder 45">
            <a:extLst>
              <a:ext uri="{FF2B5EF4-FFF2-40B4-BE49-F238E27FC236}">
                <a16:creationId xmlns:a16="http://schemas.microsoft.com/office/drawing/2014/main" id="{1B2B9AF4-F40F-7B47-A287-8BD6D96E287E}"/>
              </a:ext>
            </a:extLst>
          </p:cNvPr>
          <p:cNvSpPr>
            <a:spLocks noGrp="1"/>
          </p:cNvSpPr>
          <p:nvPr>
            <p:ph type="pic" sz="quarter" idx="11" hasCustomPrompt="1"/>
          </p:nvPr>
        </p:nvSpPr>
        <p:spPr>
          <a:xfrm>
            <a:off x="4012883" y="7799388"/>
            <a:ext cx="1363272" cy="1085850"/>
          </a:xfrm>
          <a:prstGeom prst="rect">
            <a:avLst/>
          </a:prstGeom>
          <a:pattFill prst="pct10">
            <a:fgClr>
              <a:srgbClr val="FF8500"/>
            </a:fgClr>
            <a:bgClr>
              <a:schemeClr val="bg1"/>
            </a:bgClr>
          </a:pattFill>
        </p:spPr>
        <p:txBody>
          <a:bodyPr/>
          <a:lstStyle>
            <a:lvl1pPr marL="0" indent="0" algn="ctr">
              <a:buNone/>
              <a:defRPr sz="1400">
                <a:latin typeface="Arial Nova" panose="020B0504020202020204" pitchFamily="34" charset="0"/>
              </a:defRPr>
            </a:lvl1pPr>
          </a:lstStyle>
          <a:p>
            <a:r>
              <a:rPr lang="en-US" dirty="0"/>
              <a:t>Click to Insert Picture</a:t>
            </a:r>
          </a:p>
        </p:txBody>
      </p:sp>
      <p:sp>
        <p:nvSpPr>
          <p:cNvPr id="48" name="Picture Placeholder 47">
            <a:extLst>
              <a:ext uri="{FF2B5EF4-FFF2-40B4-BE49-F238E27FC236}">
                <a16:creationId xmlns:a16="http://schemas.microsoft.com/office/drawing/2014/main" id="{CFE75158-7F9A-3D48-A60F-8F464ED72CB7}"/>
              </a:ext>
            </a:extLst>
          </p:cNvPr>
          <p:cNvSpPr>
            <a:spLocks noGrp="1"/>
          </p:cNvSpPr>
          <p:nvPr>
            <p:ph type="pic" sz="quarter" idx="12" hasCustomPrompt="1"/>
          </p:nvPr>
        </p:nvSpPr>
        <p:spPr>
          <a:xfrm>
            <a:off x="5501958" y="7799388"/>
            <a:ext cx="1172826" cy="1085850"/>
          </a:xfrm>
          <a:prstGeom prst="rect">
            <a:avLst/>
          </a:prstGeom>
          <a:pattFill prst="pct10">
            <a:fgClr>
              <a:srgbClr val="FF8500"/>
            </a:fgClr>
            <a:bgClr>
              <a:schemeClr val="bg1"/>
            </a:bgClr>
          </a:pattFill>
        </p:spPr>
        <p:txBody>
          <a:bodyPr/>
          <a:lstStyle>
            <a:lvl1pPr marL="0" indent="0" algn="ctr">
              <a:buNone/>
              <a:defRPr sz="1400">
                <a:latin typeface="Arial Nova" panose="020B0504020202020204" pitchFamily="34" charset="0"/>
              </a:defRPr>
            </a:lvl1pPr>
          </a:lstStyle>
          <a:p>
            <a:r>
              <a:rPr lang="en-US" dirty="0"/>
              <a:t>Click to Insert Picture</a:t>
            </a:r>
          </a:p>
        </p:txBody>
      </p:sp>
    </p:spTree>
    <p:extLst>
      <p:ext uri="{BB962C8B-B14F-4D97-AF65-F5344CB8AC3E}">
        <p14:creationId xmlns:p14="http://schemas.microsoft.com/office/powerpoint/2010/main" val="39706004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5990150"/>
      </p:ext>
    </p:extLst>
  </p:cSld>
  <p:clrMap bg1="lt1" tx1="dk1" bg2="lt2" tx2="dk2" accent1="accent1" accent2="accent2" accent3="accent3" accent4="accent4" accent5="accent5" accent6="accent6" hlink="hlink" folHlink="folHlink"/>
  <p:sldLayoutIdLst>
    <p:sldLayoutId id="2147483651" r:id="rId1"/>
    <p:sldLayoutId id="2147483650" r:id="rId2"/>
    <p:sldLayoutId id="2147483649" r:id="rId3"/>
  </p:sldLayoutIdLst>
  <p:txStyles>
    <p:titleStyle>
      <a:lvl1pPr algn="l" defTabSz="1073117" rtl="0" eaLnBrk="1" latinLnBrk="0" hangingPunct="1">
        <a:lnSpc>
          <a:spcPct val="90000"/>
        </a:lnSpc>
        <a:spcBef>
          <a:spcPct val="0"/>
        </a:spcBef>
        <a:buNone/>
        <a:defRPr sz="5164" kern="1200">
          <a:solidFill>
            <a:schemeClr val="tx1"/>
          </a:solidFill>
          <a:latin typeface="+mj-lt"/>
          <a:ea typeface="+mj-ea"/>
          <a:cs typeface="+mj-cs"/>
        </a:defRPr>
      </a:lvl1pPr>
    </p:titleStyle>
    <p:bodyStyle>
      <a:lvl1pPr marL="268280" indent="-268280" algn="l" defTabSz="1073117" rtl="0" eaLnBrk="1" latinLnBrk="0" hangingPunct="1">
        <a:lnSpc>
          <a:spcPct val="90000"/>
        </a:lnSpc>
        <a:spcBef>
          <a:spcPts val="1174"/>
        </a:spcBef>
        <a:buFont typeface="Arial" panose="020B0604020202020204" pitchFamily="34" charset="0"/>
        <a:buChar char="•"/>
        <a:defRPr sz="3286" kern="1200">
          <a:solidFill>
            <a:schemeClr val="tx1"/>
          </a:solidFill>
          <a:latin typeface="+mn-lt"/>
          <a:ea typeface="+mn-ea"/>
          <a:cs typeface="+mn-cs"/>
        </a:defRPr>
      </a:lvl1pPr>
      <a:lvl2pPr marL="804838" indent="-268280" algn="l" defTabSz="1073117" rtl="0" eaLnBrk="1" latinLnBrk="0" hangingPunct="1">
        <a:lnSpc>
          <a:spcPct val="90000"/>
        </a:lnSpc>
        <a:spcBef>
          <a:spcPts val="586"/>
        </a:spcBef>
        <a:buFont typeface="Arial" panose="020B0604020202020204" pitchFamily="34" charset="0"/>
        <a:buChar char="•"/>
        <a:defRPr sz="2817" kern="1200">
          <a:solidFill>
            <a:schemeClr val="tx1"/>
          </a:solidFill>
          <a:latin typeface="+mn-lt"/>
          <a:ea typeface="+mn-ea"/>
          <a:cs typeface="+mn-cs"/>
        </a:defRPr>
      </a:lvl2pPr>
      <a:lvl3pPr marL="1341397" indent="-268280" algn="l" defTabSz="1073117" rtl="0" eaLnBrk="1" latinLnBrk="0" hangingPunct="1">
        <a:lnSpc>
          <a:spcPct val="90000"/>
        </a:lnSpc>
        <a:spcBef>
          <a:spcPts val="586"/>
        </a:spcBef>
        <a:buFont typeface="Arial" panose="020B0604020202020204" pitchFamily="34" charset="0"/>
        <a:buChar char="•"/>
        <a:defRPr sz="2347" kern="1200">
          <a:solidFill>
            <a:schemeClr val="tx1"/>
          </a:solidFill>
          <a:latin typeface="+mn-lt"/>
          <a:ea typeface="+mn-ea"/>
          <a:cs typeface="+mn-cs"/>
        </a:defRPr>
      </a:lvl3pPr>
      <a:lvl4pPr marL="1877955" indent="-268280" algn="l" defTabSz="1073117" rtl="0" eaLnBrk="1" latinLnBrk="0" hangingPunct="1">
        <a:lnSpc>
          <a:spcPct val="90000"/>
        </a:lnSpc>
        <a:spcBef>
          <a:spcPts val="586"/>
        </a:spcBef>
        <a:buFont typeface="Arial" panose="020B0604020202020204" pitchFamily="34" charset="0"/>
        <a:buChar char="•"/>
        <a:defRPr sz="2113" kern="1200">
          <a:solidFill>
            <a:schemeClr val="tx1"/>
          </a:solidFill>
          <a:latin typeface="+mn-lt"/>
          <a:ea typeface="+mn-ea"/>
          <a:cs typeface="+mn-cs"/>
        </a:defRPr>
      </a:lvl4pPr>
      <a:lvl5pPr marL="2414514" indent="-268280" algn="l" defTabSz="1073117" rtl="0" eaLnBrk="1" latinLnBrk="0" hangingPunct="1">
        <a:lnSpc>
          <a:spcPct val="90000"/>
        </a:lnSpc>
        <a:spcBef>
          <a:spcPts val="586"/>
        </a:spcBef>
        <a:buFont typeface="Arial" panose="020B0604020202020204" pitchFamily="34" charset="0"/>
        <a:buChar char="•"/>
        <a:defRPr sz="2113" kern="1200">
          <a:solidFill>
            <a:schemeClr val="tx1"/>
          </a:solidFill>
          <a:latin typeface="+mn-lt"/>
          <a:ea typeface="+mn-ea"/>
          <a:cs typeface="+mn-cs"/>
        </a:defRPr>
      </a:lvl5pPr>
      <a:lvl6pPr marL="2951072" indent="-268280" algn="l" defTabSz="1073117" rtl="0" eaLnBrk="1" latinLnBrk="0" hangingPunct="1">
        <a:lnSpc>
          <a:spcPct val="90000"/>
        </a:lnSpc>
        <a:spcBef>
          <a:spcPts val="586"/>
        </a:spcBef>
        <a:buFont typeface="Arial" panose="020B0604020202020204" pitchFamily="34" charset="0"/>
        <a:buChar char="•"/>
        <a:defRPr sz="2113" kern="1200">
          <a:solidFill>
            <a:schemeClr val="tx1"/>
          </a:solidFill>
          <a:latin typeface="+mn-lt"/>
          <a:ea typeface="+mn-ea"/>
          <a:cs typeface="+mn-cs"/>
        </a:defRPr>
      </a:lvl6pPr>
      <a:lvl7pPr marL="3487631" indent="-268280" algn="l" defTabSz="1073117" rtl="0" eaLnBrk="1" latinLnBrk="0" hangingPunct="1">
        <a:lnSpc>
          <a:spcPct val="90000"/>
        </a:lnSpc>
        <a:spcBef>
          <a:spcPts val="586"/>
        </a:spcBef>
        <a:buFont typeface="Arial" panose="020B0604020202020204" pitchFamily="34" charset="0"/>
        <a:buChar char="•"/>
        <a:defRPr sz="2113" kern="1200">
          <a:solidFill>
            <a:schemeClr val="tx1"/>
          </a:solidFill>
          <a:latin typeface="+mn-lt"/>
          <a:ea typeface="+mn-ea"/>
          <a:cs typeface="+mn-cs"/>
        </a:defRPr>
      </a:lvl7pPr>
      <a:lvl8pPr marL="4024189" indent="-268280" algn="l" defTabSz="1073117" rtl="0" eaLnBrk="1" latinLnBrk="0" hangingPunct="1">
        <a:lnSpc>
          <a:spcPct val="90000"/>
        </a:lnSpc>
        <a:spcBef>
          <a:spcPts val="586"/>
        </a:spcBef>
        <a:buFont typeface="Arial" panose="020B0604020202020204" pitchFamily="34" charset="0"/>
        <a:buChar char="•"/>
        <a:defRPr sz="2113" kern="1200">
          <a:solidFill>
            <a:schemeClr val="tx1"/>
          </a:solidFill>
          <a:latin typeface="+mn-lt"/>
          <a:ea typeface="+mn-ea"/>
          <a:cs typeface="+mn-cs"/>
        </a:defRPr>
      </a:lvl8pPr>
      <a:lvl9pPr marL="4560748" indent="-268280" algn="l" defTabSz="1073117" rtl="0" eaLnBrk="1" latinLnBrk="0" hangingPunct="1">
        <a:lnSpc>
          <a:spcPct val="90000"/>
        </a:lnSpc>
        <a:spcBef>
          <a:spcPts val="586"/>
        </a:spcBef>
        <a:buFont typeface="Arial" panose="020B0604020202020204" pitchFamily="34" charset="0"/>
        <a:buChar char="•"/>
        <a:defRPr sz="2113" kern="1200">
          <a:solidFill>
            <a:schemeClr val="tx1"/>
          </a:solidFill>
          <a:latin typeface="+mn-lt"/>
          <a:ea typeface="+mn-ea"/>
          <a:cs typeface="+mn-cs"/>
        </a:defRPr>
      </a:lvl9pPr>
    </p:bodyStyle>
    <p:otherStyle>
      <a:defPPr>
        <a:defRPr lang="en-US"/>
      </a:defPPr>
      <a:lvl1pPr marL="0" algn="l" defTabSz="1073117" rtl="0" eaLnBrk="1" latinLnBrk="0" hangingPunct="1">
        <a:defRPr sz="2113" kern="1200">
          <a:solidFill>
            <a:schemeClr val="tx1"/>
          </a:solidFill>
          <a:latin typeface="+mn-lt"/>
          <a:ea typeface="+mn-ea"/>
          <a:cs typeface="+mn-cs"/>
        </a:defRPr>
      </a:lvl1pPr>
      <a:lvl2pPr marL="536558" algn="l" defTabSz="1073117" rtl="0" eaLnBrk="1" latinLnBrk="0" hangingPunct="1">
        <a:defRPr sz="2113" kern="1200">
          <a:solidFill>
            <a:schemeClr val="tx1"/>
          </a:solidFill>
          <a:latin typeface="+mn-lt"/>
          <a:ea typeface="+mn-ea"/>
          <a:cs typeface="+mn-cs"/>
        </a:defRPr>
      </a:lvl2pPr>
      <a:lvl3pPr marL="1073117" algn="l" defTabSz="1073117" rtl="0" eaLnBrk="1" latinLnBrk="0" hangingPunct="1">
        <a:defRPr sz="2113" kern="1200">
          <a:solidFill>
            <a:schemeClr val="tx1"/>
          </a:solidFill>
          <a:latin typeface="+mn-lt"/>
          <a:ea typeface="+mn-ea"/>
          <a:cs typeface="+mn-cs"/>
        </a:defRPr>
      </a:lvl3pPr>
      <a:lvl4pPr marL="1609675" algn="l" defTabSz="1073117" rtl="0" eaLnBrk="1" latinLnBrk="0" hangingPunct="1">
        <a:defRPr sz="2113" kern="1200">
          <a:solidFill>
            <a:schemeClr val="tx1"/>
          </a:solidFill>
          <a:latin typeface="+mn-lt"/>
          <a:ea typeface="+mn-ea"/>
          <a:cs typeface="+mn-cs"/>
        </a:defRPr>
      </a:lvl4pPr>
      <a:lvl5pPr marL="2146234" algn="l" defTabSz="1073117" rtl="0" eaLnBrk="1" latinLnBrk="0" hangingPunct="1">
        <a:defRPr sz="2113" kern="1200">
          <a:solidFill>
            <a:schemeClr val="tx1"/>
          </a:solidFill>
          <a:latin typeface="+mn-lt"/>
          <a:ea typeface="+mn-ea"/>
          <a:cs typeface="+mn-cs"/>
        </a:defRPr>
      </a:lvl5pPr>
      <a:lvl6pPr marL="2682792" algn="l" defTabSz="1073117" rtl="0" eaLnBrk="1" latinLnBrk="0" hangingPunct="1">
        <a:defRPr sz="2113" kern="1200">
          <a:solidFill>
            <a:schemeClr val="tx1"/>
          </a:solidFill>
          <a:latin typeface="+mn-lt"/>
          <a:ea typeface="+mn-ea"/>
          <a:cs typeface="+mn-cs"/>
        </a:defRPr>
      </a:lvl6pPr>
      <a:lvl7pPr marL="3219351" algn="l" defTabSz="1073117" rtl="0" eaLnBrk="1" latinLnBrk="0" hangingPunct="1">
        <a:defRPr sz="2113" kern="1200">
          <a:solidFill>
            <a:schemeClr val="tx1"/>
          </a:solidFill>
          <a:latin typeface="+mn-lt"/>
          <a:ea typeface="+mn-ea"/>
          <a:cs typeface="+mn-cs"/>
        </a:defRPr>
      </a:lvl7pPr>
      <a:lvl8pPr marL="3755909" algn="l" defTabSz="1073117" rtl="0" eaLnBrk="1" latinLnBrk="0" hangingPunct="1">
        <a:defRPr sz="2113" kern="1200">
          <a:solidFill>
            <a:schemeClr val="tx1"/>
          </a:solidFill>
          <a:latin typeface="+mn-lt"/>
          <a:ea typeface="+mn-ea"/>
          <a:cs typeface="+mn-cs"/>
        </a:defRPr>
      </a:lvl8pPr>
      <a:lvl9pPr marL="4292468" algn="l" defTabSz="1073117" rtl="0" eaLnBrk="1" latinLnBrk="0" hangingPunct="1">
        <a:defRPr sz="21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3AD0E962-ED24-3B46-97A9-4EACF7EAF418}"/>
              </a:ext>
            </a:extLst>
          </p:cNvPr>
          <p:cNvSpPr txBox="1"/>
          <p:nvPr/>
        </p:nvSpPr>
        <p:spPr>
          <a:xfrm>
            <a:off x="606508" y="6951207"/>
            <a:ext cx="3066355" cy="307777"/>
          </a:xfrm>
          <a:prstGeom prst="rect">
            <a:avLst/>
          </a:prstGeom>
          <a:noFill/>
        </p:spPr>
        <p:txBody>
          <a:bodyPr wrap="square" rtlCol="0">
            <a:spAutoFit/>
          </a:bodyPr>
          <a:lstStyle/>
          <a:p>
            <a:r>
              <a:rPr lang="en-AU" sz="1400" b="1" dirty="0">
                <a:solidFill>
                  <a:srgbClr val="FF8500"/>
                </a:solidFill>
                <a:latin typeface="Arial Nova" panose="020B0504020202020204" pitchFamily="34" charset="0"/>
              </a:rPr>
              <a:t>Start of Term 3 15/7/24</a:t>
            </a:r>
          </a:p>
        </p:txBody>
      </p:sp>
      <p:sp>
        <p:nvSpPr>
          <p:cNvPr id="21" name="TextBox 20">
            <a:extLst>
              <a:ext uri="{FF2B5EF4-FFF2-40B4-BE49-F238E27FC236}">
                <a16:creationId xmlns:a16="http://schemas.microsoft.com/office/drawing/2014/main" id="{189A6A34-B22C-F44A-BFFB-12B3B2F6DCD9}"/>
              </a:ext>
            </a:extLst>
          </p:cNvPr>
          <p:cNvSpPr txBox="1"/>
          <p:nvPr/>
        </p:nvSpPr>
        <p:spPr>
          <a:xfrm>
            <a:off x="268912" y="7783654"/>
            <a:ext cx="3155888" cy="276999"/>
          </a:xfrm>
          <a:prstGeom prst="rect">
            <a:avLst/>
          </a:prstGeom>
          <a:noFill/>
        </p:spPr>
        <p:txBody>
          <a:bodyPr wrap="square" rtlCol="0">
            <a:spAutoFit/>
          </a:bodyPr>
          <a:lstStyle/>
          <a:p>
            <a:r>
              <a:rPr lang="en-AU" sz="1200" dirty="0">
                <a:solidFill>
                  <a:schemeClr val="tx1">
                    <a:lumMod val="65000"/>
                    <a:lumOff val="35000"/>
                  </a:schemeClr>
                </a:solidFill>
                <a:latin typeface="Arial Nova Light" panose="020B0304020202020204" pitchFamily="34" charset="0"/>
              </a:rPr>
              <a:t>Starts July 1</a:t>
            </a:r>
            <a:r>
              <a:rPr lang="en-AU" sz="1200" baseline="30000" dirty="0">
                <a:solidFill>
                  <a:schemeClr val="tx1">
                    <a:lumMod val="65000"/>
                    <a:lumOff val="35000"/>
                  </a:schemeClr>
                </a:solidFill>
                <a:latin typeface="Arial Nova Light" panose="020B0304020202020204" pitchFamily="34" charset="0"/>
              </a:rPr>
              <a:t>st</a:t>
            </a:r>
            <a:r>
              <a:rPr lang="en-AU" sz="1200" dirty="0">
                <a:solidFill>
                  <a:schemeClr val="tx1">
                    <a:lumMod val="65000"/>
                    <a:lumOff val="35000"/>
                  </a:schemeClr>
                </a:solidFill>
                <a:latin typeface="Arial Nova Light" panose="020B0304020202020204" pitchFamily="34" charset="0"/>
              </a:rPr>
              <a:t>  </a:t>
            </a:r>
          </a:p>
        </p:txBody>
      </p:sp>
      <p:sp>
        <p:nvSpPr>
          <p:cNvPr id="29" name="TextBox 28">
            <a:extLst>
              <a:ext uri="{FF2B5EF4-FFF2-40B4-BE49-F238E27FC236}">
                <a16:creationId xmlns:a16="http://schemas.microsoft.com/office/drawing/2014/main" id="{9FEAEA34-9B18-4A4E-9DF7-22F12C7922B0}"/>
              </a:ext>
            </a:extLst>
          </p:cNvPr>
          <p:cNvSpPr txBox="1"/>
          <p:nvPr/>
        </p:nvSpPr>
        <p:spPr>
          <a:xfrm>
            <a:off x="1699259" y="9133840"/>
            <a:ext cx="1437641" cy="276999"/>
          </a:xfrm>
          <a:prstGeom prst="rect">
            <a:avLst/>
          </a:prstGeom>
          <a:noFill/>
        </p:spPr>
        <p:txBody>
          <a:bodyPr wrap="square" rtlCol="0">
            <a:spAutoFit/>
          </a:bodyPr>
          <a:lstStyle/>
          <a:p>
            <a:r>
              <a:rPr lang="en-AU" sz="1200" b="0" i="0" dirty="0">
                <a:solidFill>
                  <a:schemeClr val="bg2">
                    <a:lumMod val="50000"/>
                  </a:schemeClr>
                </a:solidFill>
                <a:effectLst/>
                <a:latin typeface="Futura Std"/>
              </a:rPr>
              <a:t>0478 755 385</a:t>
            </a:r>
            <a:endParaRPr lang="en-US" sz="1200" dirty="0">
              <a:solidFill>
                <a:schemeClr val="bg2">
                  <a:lumMod val="50000"/>
                </a:schemeClr>
              </a:solidFill>
              <a:latin typeface="Arial Nova Light" panose="020B0304020202020204" pitchFamily="34" charset="0"/>
            </a:endParaRPr>
          </a:p>
        </p:txBody>
      </p:sp>
      <p:sp>
        <p:nvSpPr>
          <p:cNvPr id="30" name="TextBox 29">
            <a:extLst>
              <a:ext uri="{FF2B5EF4-FFF2-40B4-BE49-F238E27FC236}">
                <a16:creationId xmlns:a16="http://schemas.microsoft.com/office/drawing/2014/main" id="{0F06AA1B-A670-B74D-9E4D-992D2C674986}"/>
              </a:ext>
            </a:extLst>
          </p:cNvPr>
          <p:cNvSpPr txBox="1"/>
          <p:nvPr/>
        </p:nvSpPr>
        <p:spPr>
          <a:xfrm>
            <a:off x="4300219" y="9133840"/>
            <a:ext cx="2926080" cy="276999"/>
          </a:xfrm>
          <a:prstGeom prst="rect">
            <a:avLst/>
          </a:prstGeom>
          <a:noFill/>
        </p:spPr>
        <p:txBody>
          <a:bodyPr wrap="square" rtlCol="0">
            <a:spAutoFit/>
          </a:bodyPr>
          <a:lstStyle/>
          <a:p>
            <a:r>
              <a:rPr lang="en-US" sz="1200" dirty="0">
                <a:solidFill>
                  <a:schemeClr val="tx1">
                    <a:lumMod val="65000"/>
                    <a:lumOff val="35000"/>
                  </a:schemeClr>
                </a:solidFill>
                <a:latin typeface="Arial Nova Light" panose="020B0304020202020204" pitchFamily="34" charset="0"/>
              </a:rPr>
              <a:t>Skyeps@teamkids.com.au</a:t>
            </a:r>
          </a:p>
        </p:txBody>
      </p:sp>
      <p:sp>
        <p:nvSpPr>
          <p:cNvPr id="35" name="TextBox 34">
            <a:extLst>
              <a:ext uri="{FF2B5EF4-FFF2-40B4-BE49-F238E27FC236}">
                <a16:creationId xmlns:a16="http://schemas.microsoft.com/office/drawing/2014/main" id="{B9AE16FF-8047-1346-AE91-20AFCECECC74}"/>
              </a:ext>
            </a:extLst>
          </p:cNvPr>
          <p:cNvSpPr txBox="1"/>
          <p:nvPr/>
        </p:nvSpPr>
        <p:spPr>
          <a:xfrm>
            <a:off x="1699259" y="9400540"/>
            <a:ext cx="1437641" cy="276999"/>
          </a:xfrm>
          <a:prstGeom prst="rect">
            <a:avLst/>
          </a:prstGeom>
          <a:noFill/>
        </p:spPr>
        <p:txBody>
          <a:bodyPr wrap="square" rtlCol="0">
            <a:spAutoFit/>
          </a:bodyPr>
          <a:lstStyle/>
          <a:p>
            <a:r>
              <a:rPr lang="en-US" sz="1200" dirty="0">
                <a:solidFill>
                  <a:schemeClr val="tx1">
                    <a:lumMod val="65000"/>
                    <a:lumOff val="35000"/>
                  </a:schemeClr>
                </a:solidFill>
                <a:latin typeface="Arial Nova Light" panose="020B0304020202020204" pitchFamily="34" charset="0"/>
              </a:rPr>
              <a:t>1300 035 000</a:t>
            </a:r>
          </a:p>
        </p:txBody>
      </p:sp>
      <p:sp>
        <p:nvSpPr>
          <p:cNvPr id="36" name="TextBox 35">
            <a:extLst>
              <a:ext uri="{FF2B5EF4-FFF2-40B4-BE49-F238E27FC236}">
                <a16:creationId xmlns:a16="http://schemas.microsoft.com/office/drawing/2014/main" id="{662DEABD-4483-F24B-A572-5C55836B2445}"/>
              </a:ext>
            </a:extLst>
          </p:cNvPr>
          <p:cNvSpPr txBox="1"/>
          <p:nvPr/>
        </p:nvSpPr>
        <p:spPr>
          <a:xfrm>
            <a:off x="4300219" y="9400540"/>
            <a:ext cx="2926080" cy="276999"/>
          </a:xfrm>
          <a:prstGeom prst="rect">
            <a:avLst/>
          </a:prstGeom>
          <a:noFill/>
        </p:spPr>
        <p:txBody>
          <a:bodyPr wrap="square" rtlCol="0">
            <a:spAutoFit/>
          </a:bodyPr>
          <a:lstStyle/>
          <a:p>
            <a:r>
              <a:rPr lang="en-US" sz="1200" dirty="0">
                <a:solidFill>
                  <a:schemeClr val="tx1">
                    <a:lumMod val="65000"/>
                    <a:lumOff val="35000"/>
                  </a:schemeClr>
                </a:solidFill>
                <a:latin typeface="Arial Nova Light" panose="020B0304020202020204" pitchFamily="34" charset="0"/>
              </a:rPr>
              <a:t>info@teamkids.com.au</a:t>
            </a:r>
          </a:p>
        </p:txBody>
      </p:sp>
      <p:sp>
        <p:nvSpPr>
          <p:cNvPr id="58" name="TextBox 57">
            <a:extLst>
              <a:ext uri="{FF2B5EF4-FFF2-40B4-BE49-F238E27FC236}">
                <a16:creationId xmlns:a16="http://schemas.microsoft.com/office/drawing/2014/main" id="{A5A07ABA-DB90-8C46-B4D7-57D3FE53E5A2}"/>
              </a:ext>
            </a:extLst>
          </p:cNvPr>
          <p:cNvSpPr txBox="1"/>
          <p:nvPr/>
        </p:nvSpPr>
        <p:spPr>
          <a:xfrm>
            <a:off x="606508" y="7538188"/>
            <a:ext cx="3375446" cy="307777"/>
          </a:xfrm>
          <a:prstGeom prst="rect">
            <a:avLst/>
          </a:prstGeom>
          <a:noFill/>
        </p:spPr>
        <p:txBody>
          <a:bodyPr wrap="square" rtlCol="0">
            <a:spAutoFit/>
          </a:bodyPr>
          <a:lstStyle/>
          <a:p>
            <a:r>
              <a:rPr lang="en-AU" sz="1400" b="1" dirty="0">
                <a:solidFill>
                  <a:srgbClr val="FF8500"/>
                </a:solidFill>
                <a:latin typeface="Arial Nova" panose="020B0504020202020204" pitchFamily="34" charset="0"/>
              </a:rPr>
              <a:t>Winter VAC Program </a:t>
            </a:r>
          </a:p>
        </p:txBody>
      </p:sp>
      <p:sp>
        <p:nvSpPr>
          <p:cNvPr id="86" name="TextBox 85">
            <a:extLst>
              <a:ext uri="{FF2B5EF4-FFF2-40B4-BE49-F238E27FC236}">
                <a16:creationId xmlns:a16="http://schemas.microsoft.com/office/drawing/2014/main" id="{63E343B8-5F02-974F-8CDE-DAAB32F1165F}"/>
              </a:ext>
            </a:extLst>
          </p:cNvPr>
          <p:cNvSpPr txBox="1"/>
          <p:nvPr/>
        </p:nvSpPr>
        <p:spPr>
          <a:xfrm>
            <a:off x="268911" y="2434145"/>
            <a:ext cx="4110049" cy="2693045"/>
          </a:xfrm>
          <a:prstGeom prst="rect">
            <a:avLst/>
          </a:prstGeom>
          <a:noFill/>
        </p:spPr>
        <p:txBody>
          <a:bodyPr wrap="square" rtlCol="0">
            <a:spAutoFit/>
          </a:bodyPr>
          <a:lstStyle/>
          <a:p>
            <a:pPr>
              <a:spcAft>
                <a:spcPts val="600"/>
              </a:spcAft>
            </a:pPr>
            <a:r>
              <a:rPr lang="en-AU" sz="1100" dirty="0">
                <a:solidFill>
                  <a:schemeClr val="bg2">
                    <a:lumMod val="25000"/>
                  </a:schemeClr>
                </a:solidFill>
                <a:latin typeface="Arial Nova Light" panose="020B0304020202020204" pitchFamily="34" charset="0"/>
              </a:rPr>
              <a:t>Hello Families </a:t>
            </a:r>
            <a:r>
              <a:rPr lang="en-AU" sz="1100" dirty="0">
                <a:solidFill>
                  <a:schemeClr val="bg2">
                    <a:lumMod val="25000"/>
                  </a:schemeClr>
                </a:solidFill>
                <a:latin typeface="Arial Nova Light" panose="020B0304020202020204" pitchFamily="34" charset="0"/>
                <a:sym typeface="Wingdings" panose="05000000000000000000" pitchFamily="2" charset="2"/>
              </a:rPr>
              <a:t></a:t>
            </a:r>
          </a:p>
          <a:p>
            <a:pPr>
              <a:spcAft>
                <a:spcPts val="600"/>
              </a:spcAft>
            </a:pPr>
            <a:r>
              <a:rPr lang="en-AU" sz="1100" dirty="0">
                <a:solidFill>
                  <a:schemeClr val="bg2">
                    <a:lumMod val="25000"/>
                  </a:schemeClr>
                </a:solidFill>
                <a:latin typeface="Arial Nova Light" panose="020B0304020202020204" pitchFamily="34" charset="0"/>
                <a:sym typeface="Wingdings" panose="05000000000000000000" pitchFamily="2" charset="2"/>
              </a:rPr>
              <a:t>Just like that the term is finished, and I just want to thank everyone for their patience and positivity when it has come to welcoming me (Sam). I know there has been a lot of change when it has come to this service, but there is only positive things happening at the moment. </a:t>
            </a:r>
          </a:p>
          <a:p>
            <a:pPr>
              <a:spcAft>
                <a:spcPts val="600"/>
              </a:spcAft>
            </a:pPr>
            <a:r>
              <a:rPr lang="en-AU" sz="1100" dirty="0">
                <a:solidFill>
                  <a:schemeClr val="bg2">
                    <a:lumMod val="25000"/>
                  </a:schemeClr>
                </a:solidFill>
                <a:latin typeface="Arial Nova Light" panose="020B0304020202020204" pitchFamily="34" charset="0"/>
                <a:sym typeface="Wingdings" panose="05000000000000000000" pitchFamily="2" charset="2"/>
              </a:rPr>
              <a:t>Our Winter VAC Program starts next week. Just another reminder that the staff car park will be closed during the holidays, so TeamKids will be using the parent car park. We hope you all have a safe and fun holidays and look forward to seeing everyone next term! </a:t>
            </a:r>
          </a:p>
          <a:p>
            <a:pPr>
              <a:spcAft>
                <a:spcPts val="600"/>
              </a:spcAft>
            </a:pPr>
            <a:r>
              <a:rPr lang="en-AU" sz="1100" dirty="0">
                <a:solidFill>
                  <a:schemeClr val="bg2">
                    <a:lumMod val="25000"/>
                  </a:schemeClr>
                </a:solidFill>
                <a:latin typeface="Arial Nova Light" panose="020B0304020202020204" pitchFamily="34" charset="0"/>
                <a:sym typeface="Wingdings" panose="05000000000000000000" pitchFamily="2" charset="2"/>
              </a:rPr>
              <a:t>If you have any questions or just want to have a chat, please either contact us during service hours or come in and have a chat!</a:t>
            </a:r>
          </a:p>
        </p:txBody>
      </p:sp>
      <p:sp>
        <p:nvSpPr>
          <p:cNvPr id="37" name="TextBox 36">
            <a:extLst>
              <a:ext uri="{FF2B5EF4-FFF2-40B4-BE49-F238E27FC236}">
                <a16:creationId xmlns:a16="http://schemas.microsoft.com/office/drawing/2014/main" id="{1F6660A4-4371-454B-BF82-609300558EAB}"/>
              </a:ext>
            </a:extLst>
          </p:cNvPr>
          <p:cNvSpPr txBox="1"/>
          <p:nvPr/>
        </p:nvSpPr>
        <p:spPr>
          <a:xfrm>
            <a:off x="364547" y="463083"/>
            <a:ext cx="3617407" cy="461665"/>
          </a:xfrm>
          <a:prstGeom prst="rect">
            <a:avLst/>
          </a:prstGeom>
          <a:noFill/>
        </p:spPr>
        <p:txBody>
          <a:bodyPr wrap="square" rtlCol="0">
            <a:spAutoFit/>
          </a:bodyPr>
          <a:lstStyle/>
          <a:p>
            <a:r>
              <a:rPr lang="en-US" sz="2400" dirty="0">
                <a:solidFill>
                  <a:schemeClr val="bg1"/>
                </a:solidFill>
                <a:latin typeface="Arial Nova" panose="020B0504020202020204" pitchFamily="34" charset="0"/>
              </a:rPr>
              <a:t>Skye Primary </a:t>
            </a:r>
          </a:p>
        </p:txBody>
      </p:sp>
      <p:sp>
        <p:nvSpPr>
          <p:cNvPr id="3" name="TextBox 2">
            <a:extLst>
              <a:ext uri="{FF2B5EF4-FFF2-40B4-BE49-F238E27FC236}">
                <a16:creationId xmlns:a16="http://schemas.microsoft.com/office/drawing/2014/main" id="{1A343855-7538-4EA8-D350-81C421325788}"/>
              </a:ext>
            </a:extLst>
          </p:cNvPr>
          <p:cNvSpPr txBox="1"/>
          <p:nvPr/>
        </p:nvSpPr>
        <p:spPr>
          <a:xfrm>
            <a:off x="316021" y="5169783"/>
            <a:ext cx="6320178" cy="861774"/>
          </a:xfrm>
          <a:prstGeom prst="rect">
            <a:avLst/>
          </a:prstGeom>
          <a:solidFill>
            <a:schemeClr val="accent2">
              <a:lumMod val="20000"/>
              <a:lumOff val="80000"/>
            </a:schemeClr>
          </a:solidFill>
        </p:spPr>
        <p:txBody>
          <a:bodyPr wrap="square" rtlCol="0">
            <a:spAutoFit/>
          </a:bodyPr>
          <a:lstStyle/>
          <a:p>
            <a:pPr algn="ctr">
              <a:spcAft>
                <a:spcPts val="600"/>
              </a:spcAft>
            </a:pPr>
            <a:r>
              <a:rPr lang="en-AU" sz="1000" b="1" dirty="0">
                <a:solidFill>
                  <a:srgbClr val="FF0000"/>
                </a:solidFill>
                <a:latin typeface="Arial Nova Light" panose="020B0304020202020204" pitchFamily="34" charset="0"/>
              </a:rPr>
              <a:t>Important Reminder</a:t>
            </a:r>
          </a:p>
          <a:p>
            <a:pPr algn="ctr">
              <a:spcAft>
                <a:spcPts val="600"/>
              </a:spcAft>
            </a:pPr>
            <a:r>
              <a:rPr lang="en-AU" sz="1000" b="1" dirty="0">
                <a:solidFill>
                  <a:schemeClr val="accent1"/>
                </a:solidFill>
                <a:latin typeface="Arial Nova Light" panose="020B0304020202020204" pitchFamily="34" charset="0"/>
              </a:rPr>
              <a:t>School Holiday Program</a:t>
            </a:r>
          </a:p>
          <a:p>
            <a:pPr algn="ctr">
              <a:spcAft>
                <a:spcPts val="600"/>
              </a:spcAft>
            </a:pPr>
            <a:r>
              <a:rPr lang="en-AU" sz="1000" b="1" dirty="0">
                <a:solidFill>
                  <a:schemeClr val="accent1"/>
                </a:solidFill>
                <a:latin typeface="Arial Nova Light" panose="020B0304020202020204" pitchFamily="34" charset="0"/>
              </a:rPr>
              <a:t>Just  reminder that to ensure we are adequately staffed as well as have enough resources, we do not accept last minute bookings during the holiday program. </a:t>
            </a:r>
          </a:p>
        </p:txBody>
      </p:sp>
      <p:sp>
        <p:nvSpPr>
          <p:cNvPr id="4" name="TextBox 3">
            <a:extLst>
              <a:ext uri="{FF2B5EF4-FFF2-40B4-BE49-F238E27FC236}">
                <a16:creationId xmlns:a16="http://schemas.microsoft.com/office/drawing/2014/main" id="{8E15D10A-CA10-D6DC-F353-E8CCDA726673}"/>
              </a:ext>
            </a:extLst>
          </p:cNvPr>
          <p:cNvSpPr txBox="1"/>
          <p:nvPr/>
        </p:nvSpPr>
        <p:spPr>
          <a:xfrm>
            <a:off x="268911" y="5998359"/>
            <a:ext cx="6439799" cy="461665"/>
          </a:xfrm>
          <a:prstGeom prst="rect">
            <a:avLst/>
          </a:prstGeom>
          <a:noFill/>
        </p:spPr>
        <p:txBody>
          <a:bodyPr wrap="square" rtlCol="0">
            <a:spAutoFit/>
          </a:bodyPr>
          <a:lstStyle/>
          <a:p>
            <a:r>
              <a:rPr lang="en-AU" sz="1200" dirty="0">
                <a:solidFill>
                  <a:schemeClr val="tx1">
                    <a:lumMod val="75000"/>
                    <a:lumOff val="25000"/>
                  </a:schemeClr>
                </a:solidFill>
                <a:latin typeface="Arial Nova Cond Light" panose="020B0306020202020204" pitchFamily="34" charset="0"/>
              </a:rPr>
              <a:t>In term 2, there will be celebrations highlighted throughout the program and special events within the community. The dates are provided in the section below, if you would love your child/ren to attend. Book Now!</a:t>
            </a:r>
          </a:p>
        </p:txBody>
      </p:sp>
      <p:sp>
        <p:nvSpPr>
          <p:cNvPr id="2" name="TextBox 1">
            <a:extLst>
              <a:ext uri="{FF2B5EF4-FFF2-40B4-BE49-F238E27FC236}">
                <a16:creationId xmlns:a16="http://schemas.microsoft.com/office/drawing/2014/main" id="{F45F9DD8-306A-BFF6-3978-B4E20DD0ADA5}"/>
              </a:ext>
            </a:extLst>
          </p:cNvPr>
          <p:cNvSpPr txBox="1"/>
          <p:nvPr/>
        </p:nvSpPr>
        <p:spPr>
          <a:xfrm>
            <a:off x="268911" y="8693213"/>
            <a:ext cx="6414399" cy="276999"/>
          </a:xfrm>
          <a:prstGeom prst="rect">
            <a:avLst/>
          </a:prstGeom>
          <a:noFill/>
        </p:spPr>
        <p:txBody>
          <a:bodyPr wrap="square" rtlCol="0">
            <a:spAutoFit/>
          </a:bodyPr>
          <a:lstStyle/>
          <a:p>
            <a:r>
              <a:rPr lang="en-AU" sz="1200" b="1" i="1" dirty="0">
                <a:solidFill>
                  <a:schemeClr val="tx1">
                    <a:lumMod val="75000"/>
                    <a:lumOff val="25000"/>
                  </a:schemeClr>
                </a:solidFill>
                <a:latin typeface="Arial Nova Cond Light" panose="020B0306020202020204" pitchFamily="34" charset="0"/>
              </a:rPr>
              <a:t>  </a:t>
            </a:r>
          </a:p>
        </p:txBody>
      </p:sp>
      <p:sp>
        <p:nvSpPr>
          <p:cNvPr id="7" name="TextBox 6">
            <a:extLst>
              <a:ext uri="{FF2B5EF4-FFF2-40B4-BE49-F238E27FC236}">
                <a16:creationId xmlns:a16="http://schemas.microsoft.com/office/drawing/2014/main" id="{EC454FD0-1767-D03D-B743-E6CA0796702D}"/>
              </a:ext>
            </a:extLst>
          </p:cNvPr>
          <p:cNvSpPr txBox="1"/>
          <p:nvPr/>
        </p:nvSpPr>
        <p:spPr>
          <a:xfrm>
            <a:off x="741680" y="9570720"/>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9E2BE60C-3DDA-0C60-D5FF-A07313A04583}"/>
              </a:ext>
            </a:extLst>
          </p:cNvPr>
          <p:cNvSpPr txBox="1"/>
          <p:nvPr/>
        </p:nvSpPr>
        <p:spPr>
          <a:xfrm>
            <a:off x="1463040" y="9570720"/>
            <a:ext cx="184731" cy="369332"/>
          </a:xfrm>
          <a:prstGeom prst="rect">
            <a:avLst/>
          </a:prstGeom>
          <a:noFill/>
        </p:spPr>
        <p:txBody>
          <a:bodyPr wrap="none" rtlCol="0">
            <a:spAutoFit/>
          </a:bodyPr>
          <a:lstStyle/>
          <a:p>
            <a:endParaRPr lang="en-US"/>
          </a:p>
        </p:txBody>
      </p:sp>
      <p:sp>
        <p:nvSpPr>
          <p:cNvPr id="13" name="TextBox 12">
            <a:extLst>
              <a:ext uri="{FF2B5EF4-FFF2-40B4-BE49-F238E27FC236}">
                <a16:creationId xmlns:a16="http://schemas.microsoft.com/office/drawing/2014/main" id="{873EAF77-16A8-A1F1-2735-33D3245DFBB2}"/>
              </a:ext>
            </a:extLst>
          </p:cNvPr>
          <p:cNvSpPr txBox="1"/>
          <p:nvPr/>
        </p:nvSpPr>
        <p:spPr>
          <a:xfrm>
            <a:off x="606508" y="8091431"/>
            <a:ext cx="2350052" cy="307777"/>
          </a:xfrm>
          <a:prstGeom prst="rect">
            <a:avLst/>
          </a:prstGeom>
          <a:noFill/>
        </p:spPr>
        <p:txBody>
          <a:bodyPr wrap="square">
            <a:spAutoFit/>
          </a:bodyPr>
          <a:lstStyle/>
          <a:p>
            <a:r>
              <a:rPr lang="en-AU" sz="1400" b="1" dirty="0">
                <a:solidFill>
                  <a:srgbClr val="FF8500"/>
                </a:solidFill>
                <a:latin typeface="Arial Nova" panose="020B0504020202020204" pitchFamily="34" charset="0"/>
              </a:rPr>
              <a:t>End of Term 28/6/24</a:t>
            </a:r>
          </a:p>
        </p:txBody>
      </p:sp>
      <p:sp>
        <p:nvSpPr>
          <p:cNvPr id="15" name="TextBox 14">
            <a:extLst>
              <a:ext uri="{FF2B5EF4-FFF2-40B4-BE49-F238E27FC236}">
                <a16:creationId xmlns:a16="http://schemas.microsoft.com/office/drawing/2014/main" id="{320A1263-9EF3-3F23-50AE-CE75E905AA22}"/>
              </a:ext>
            </a:extLst>
          </p:cNvPr>
          <p:cNvSpPr txBox="1"/>
          <p:nvPr/>
        </p:nvSpPr>
        <p:spPr>
          <a:xfrm>
            <a:off x="264009" y="8347720"/>
            <a:ext cx="2870500" cy="261610"/>
          </a:xfrm>
          <a:prstGeom prst="rect">
            <a:avLst/>
          </a:prstGeom>
          <a:noFill/>
        </p:spPr>
        <p:txBody>
          <a:bodyPr wrap="square">
            <a:spAutoFit/>
          </a:bodyPr>
          <a:lstStyle/>
          <a:p>
            <a:r>
              <a:rPr lang="en-AU" sz="1100" dirty="0">
                <a:solidFill>
                  <a:schemeClr val="tx1">
                    <a:lumMod val="65000"/>
                    <a:lumOff val="35000"/>
                  </a:schemeClr>
                </a:solidFill>
                <a:latin typeface="Arial Nova Light" panose="020B0304020202020204" pitchFamily="34" charset="0"/>
              </a:rPr>
              <a:t>Coming up fast, make sure to book in!</a:t>
            </a:r>
          </a:p>
        </p:txBody>
      </p:sp>
      <p:pic>
        <p:nvPicPr>
          <p:cNvPr id="1026" name="Picture 2">
            <a:extLst>
              <a:ext uri="{FF2B5EF4-FFF2-40B4-BE49-F238E27FC236}">
                <a16:creationId xmlns:a16="http://schemas.microsoft.com/office/drawing/2014/main" id="{F7E5A8AE-CD7F-B1EE-7DC0-4398082BFE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9900" y="7502912"/>
            <a:ext cx="3698810" cy="13365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EA80229-8DC3-7310-29FC-02E8BE82F1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8505" y="3403881"/>
            <a:ext cx="2339495" cy="1270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44765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26174</TotalTime>
  <Words>265</Words>
  <Application>Microsoft Office PowerPoint</Application>
  <PresentationFormat>A4 Paper (210x297 mm)</PresentationFormat>
  <Paragraphs>20</Paragraphs>
  <Slides>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Futura Std Book</vt:lpstr>
      <vt:lpstr>Calibri</vt:lpstr>
      <vt:lpstr>Arial Nova Cond Light</vt:lpstr>
      <vt:lpstr>Futura Std</vt:lpstr>
      <vt:lpstr>Arial Nova</vt:lpstr>
      <vt:lpstr>Arial Nova Light</vt:lpstr>
      <vt:lpstr>Barlow Condensed</vt:lpstr>
      <vt:lpstr>Futura Std Medium</vt:lpstr>
      <vt:lpstr>Arial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Zofia Szyszka</dc:creator>
  <cp:lastModifiedBy>TeamKids - Skye Primary</cp:lastModifiedBy>
  <cp:revision>53</cp:revision>
  <dcterms:created xsi:type="dcterms:W3CDTF">2019-04-12T06:09:32Z</dcterms:created>
  <dcterms:modified xsi:type="dcterms:W3CDTF">2024-06-27T21:03:42Z</dcterms:modified>
</cp:coreProperties>
</file>