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287000" cx="18288000"/>
  <p:notesSz cx="6858000" cy="9144000"/>
  <p:embeddedFontLst>
    <p:embeddedFont>
      <p:font typeface="Cabin Sketch"/>
      <p:regular r:id="rId14"/>
      <p:bold r:id="rId15"/>
    </p:embeddedFont>
    <p:embeddedFont>
      <p:font typeface="Fredoka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abinSketch-bold.fntdata"/><Relationship Id="rId14" Type="http://schemas.openxmlformats.org/officeDocument/2006/relationships/font" Target="fonts/CabinSketch-regular.fntdata"/><Relationship Id="rId17" Type="http://schemas.openxmlformats.org/officeDocument/2006/relationships/font" Target="fonts/Fredoka-bold.fntdata"/><Relationship Id="rId16" Type="http://schemas.openxmlformats.org/officeDocument/2006/relationships/font" Target="fonts/Fredok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hyperlink" Target="https://soraapp.com/library/cenetau/search/query-my%20family%2C%20your%20family/titles/202541/2077445" TargetMode="External"/><Relationship Id="rId10" Type="http://schemas.openxmlformats.org/officeDocument/2006/relationships/image" Target="../media/image13.png"/><Relationship Id="rId13" Type="http://schemas.openxmlformats.org/officeDocument/2006/relationships/hyperlink" Target="https://soraapp.com/library/cenetau/search/query-wild%20about%20babies/titles/202541/9910170" TargetMode="External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png"/><Relationship Id="rId4" Type="http://schemas.openxmlformats.org/officeDocument/2006/relationships/image" Target="../media/image2.png"/><Relationship Id="rId9" Type="http://schemas.openxmlformats.org/officeDocument/2006/relationships/hyperlink" Target="https://soraapp.com/library/cenetau/search/query-queenie%20in%20seven%20moves/titles/202541/9343470" TargetMode="External"/><Relationship Id="rId15" Type="http://schemas.openxmlformats.org/officeDocument/2006/relationships/image" Target="../media/image18.png"/><Relationship Id="rId14" Type="http://schemas.openxmlformats.org/officeDocument/2006/relationships/image" Target="../media/image7.png"/><Relationship Id="rId17" Type="http://schemas.openxmlformats.org/officeDocument/2006/relationships/image" Target="../media/image15.png"/><Relationship Id="rId16" Type="http://schemas.openxmlformats.org/officeDocument/2006/relationships/image" Target="../media/image25.png"/><Relationship Id="rId5" Type="http://schemas.openxmlformats.org/officeDocument/2006/relationships/image" Target="../media/image34.png"/><Relationship Id="rId6" Type="http://schemas.openxmlformats.org/officeDocument/2006/relationships/image" Target="../media/image20.png"/><Relationship Id="rId18" Type="http://schemas.openxmlformats.org/officeDocument/2006/relationships/image" Target="../media/image27.png"/><Relationship Id="rId7" Type="http://schemas.openxmlformats.org/officeDocument/2006/relationships/hyperlink" Target="https://soraapp.com/library/cenetau/search/query-edge%20how%20to%20handle/titles/202541/1735572" TargetMode="External"/><Relationship Id="rId8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4.png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hyperlink" Target="https://soraapp.com/library/cenetau/search/query-my%20family%20and%20other%20suspects/titles/202541/10729315" TargetMode="External"/><Relationship Id="rId10" Type="http://schemas.openxmlformats.org/officeDocument/2006/relationships/image" Target="../media/image23.png"/><Relationship Id="rId13" Type="http://schemas.openxmlformats.org/officeDocument/2006/relationships/hyperlink" Target="https://soraapp.com/library/cenetau/search/query-the%20illustrated%20mum/titles/202541/190481" TargetMode="External"/><Relationship Id="rId1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9.png"/><Relationship Id="rId4" Type="http://schemas.openxmlformats.org/officeDocument/2006/relationships/image" Target="../media/image32.png"/><Relationship Id="rId9" Type="http://schemas.openxmlformats.org/officeDocument/2006/relationships/hyperlink" Target="https://soraapp.com/library/cenetau/search/query-the%20lookout/titles/202541/1879827" TargetMode="External"/><Relationship Id="rId15" Type="http://schemas.openxmlformats.org/officeDocument/2006/relationships/image" Target="../media/image40.png"/><Relationship Id="rId14" Type="http://schemas.openxmlformats.org/officeDocument/2006/relationships/image" Target="../media/image31.png"/><Relationship Id="rId17" Type="http://schemas.openxmlformats.org/officeDocument/2006/relationships/image" Target="../media/image35.png"/><Relationship Id="rId16" Type="http://schemas.openxmlformats.org/officeDocument/2006/relationships/image" Target="../media/image21.png"/><Relationship Id="rId5" Type="http://schemas.openxmlformats.org/officeDocument/2006/relationships/image" Target="../media/image39.png"/><Relationship Id="rId6" Type="http://schemas.openxmlformats.org/officeDocument/2006/relationships/image" Target="../media/image16.png"/><Relationship Id="rId18" Type="http://schemas.openxmlformats.org/officeDocument/2006/relationships/image" Target="../media/image30.png"/><Relationship Id="rId7" Type="http://schemas.openxmlformats.org/officeDocument/2006/relationships/hyperlink" Target="https://soraapp.com/library/cenetau/search/query-the%20boy%20with%20the%20hidden/titles/202541/2016728" TargetMode="External"/><Relationship Id="rId8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3.png"/><Relationship Id="rId4" Type="http://schemas.openxmlformats.org/officeDocument/2006/relationships/image" Target="../media/image36.png"/><Relationship Id="rId5" Type="http://schemas.openxmlformats.org/officeDocument/2006/relationships/image" Target="../media/image28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55.png"/><Relationship Id="rId10" Type="http://schemas.openxmlformats.org/officeDocument/2006/relationships/hyperlink" Target="https://soraapp.com/library/cenetau/search/query-women's%20health/titles/202541/9735974" TargetMode="External"/><Relationship Id="rId13" Type="http://schemas.openxmlformats.org/officeDocument/2006/relationships/image" Target="../media/image49.png"/><Relationship Id="rId12" Type="http://schemas.openxmlformats.org/officeDocument/2006/relationships/hyperlink" Target="https://soraapp.com/library/cenetau/search/query-women%20%26%20children/titles/202541/10223484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Relationship Id="rId4" Type="http://schemas.openxmlformats.org/officeDocument/2006/relationships/image" Target="../media/image44.png"/><Relationship Id="rId9" Type="http://schemas.openxmlformats.org/officeDocument/2006/relationships/image" Target="../media/image53.png"/><Relationship Id="rId15" Type="http://schemas.openxmlformats.org/officeDocument/2006/relationships/image" Target="../media/image37.png"/><Relationship Id="rId14" Type="http://schemas.openxmlformats.org/officeDocument/2006/relationships/hyperlink" Target="https://soraapp.com/library/cenetau/search/query-the%20mother/titles/202541/8045601" TargetMode="External"/><Relationship Id="rId17" Type="http://schemas.openxmlformats.org/officeDocument/2006/relationships/image" Target="../media/image50.png"/><Relationship Id="rId16" Type="http://schemas.openxmlformats.org/officeDocument/2006/relationships/image" Target="../media/image41.png"/><Relationship Id="rId5" Type="http://schemas.openxmlformats.org/officeDocument/2006/relationships/image" Target="../media/image38.png"/><Relationship Id="rId19" Type="http://schemas.openxmlformats.org/officeDocument/2006/relationships/image" Target="../media/image52.png"/><Relationship Id="rId6" Type="http://schemas.openxmlformats.org/officeDocument/2006/relationships/image" Target="../media/image43.png"/><Relationship Id="rId18" Type="http://schemas.openxmlformats.org/officeDocument/2006/relationships/image" Target="../media/image51.png"/><Relationship Id="rId7" Type="http://schemas.openxmlformats.org/officeDocument/2006/relationships/image" Target="../media/image47.png"/><Relationship Id="rId8" Type="http://schemas.openxmlformats.org/officeDocument/2006/relationships/hyperlink" Target="https://soraapp.com/library/cenetau/search/query-hidden%20figures/titles/202541/3243092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5.png"/><Relationship Id="rId4" Type="http://schemas.openxmlformats.org/officeDocument/2006/relationships/image" Target="../media/image42.png"/><Relationship Id="rId5" Type="http://schemas.openxmlformats.org/officeDocument/2006/relationships/image" Target="../media/image5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8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C76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-251520" y="-326976"/>
            <a:ext cx="18791039" cy="7927087"/>
          </a:xfrm>
          <a:custGeom>
            <a:rect b="b" l="l" r="r" t="t"/>
            <a:pathLst>
              <a:path extrusionOk="0" h="3035080" w="7194612">
                <a:moveTo>
                  <a:pt x="0" y="0"/>
                </a:moveTo>
                <a:lnTo>
                  <a:pt x="7194612" y="0"/>
                </a:lnTo>
                <a:lnTo>
                  <a:pt x="7194612" y="3035080"/>
                </a:lnTo>
                <a:lnTo>
                  <a:pt x="0" y="3035080"/>
                </a:lnTo>
                <a:close/>
              </a:path>
            </a:pathLst>
          </a:custGeom>
          <a:solidFill>
            <a:srgbClr val="242634"/>
          </a:solidFill>
          <a:ln>
            <a:noFill/>
          </a:ln>
        </p:spPr>
      </p:sp>
      <p:grpSp>
        <p:nvGrpSpPr>
          <p:cNvPr id="85" name="Google Shape;85;p13"/>
          <p:cNvGrpSpPr/>
          <p:nvPr/>
        </p:nvGrpSpPr>
        <p:grpSpPr>
          <a:xfrm>
            <a:off x="-657448" y="-603647"/>
            <a:ext cx="19602895" cy="8049439"/>
            <a:chOff x="0" y="0"/>
            <a:chExt cx="26137194" cy="10732586"/>
          </a:xfrm>
        </p:grpSpPr>
        <p:sp>
          <p:nvSpPr>
            <p:cNvPr id="86" name="Google Shape;86;p13"/>
            <p:cNvSpPr/>
            <p:nvPr/>
          </p:nvSpPr>
          <p:spPr>
            <a:xfrm>
              <a:off x="13068597" y="0"/>
              <a:ext cx="13068597" cy="10732586"/>
            </a:xfrm>
            <a:custGeom>
              <a:rect b="b" l="l" r="r" t="t"/>
              <a:pathLst>
                <a:path extrusionOk="0" h="10732586" w="13068597">
                  <a:moveTo>
                    <a:pt x="0" y="0"/>
                  </a:moveTo>
                  <a:lnTo>
                    <a:pt x="13068598" y="0"/>
                  </a:lnTo>
                  <a:lnTo>
                    <a:pt x="13068598" y="10732586"/>
                  </a:lnTo>
                  <a:lnTo>
                    <a:pt x="0" y="1073258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999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7" name="Google Shape;87;p13"/>
            <p:cNvSpPr/>
            <p:nvPr/>
          </p:nvSpPr>
          <p:spPr>
            <a:xfrm>
              <a:off x="0" y="0"/>
              <a:ext cx="13068597" cy="10732586"/>
            </a:xfrm>
            <a:custGeom>
              <a:rect b="b" l="l" r="r" t="t"/>
              <a:pathLst>
                <a:path extrusionOk="0" h="10732586" w="13068597">
                  <a:moveTo>
                    <a:pt x="0" y="0"/>
                  </a:moveTo>
                  <a:lnTo>
                    <a:pt x="13068597" y="0"/>
                  </a:lnTo>
                  <a:lnTo>
                    <a:pt x="13068597" y="10732586"/>
                  </a:lnTo>
                  <a:lnTo>
                    <a:pt x="0" y="1073258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999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88" name="Google Shape;88;p13"/>
          <p:cNvSpPr/>
          <p:nvPr/>
        </p:nvSpPr>
        <p:spPr>
          <a:xfrm>
            <a:off x="1450311" y="7326561"/>
            <a:ext cx="10401521" cy="3081451"/>
          </a:xfrm>
          <a:custGeom>
            <a:rect b="b" l="l" r="r" t="t"/>
            <a:pathLst>
              <a:path extrusionOk="0" h="3081451" w="10401521">
                <a:moveTo>
                  <a:pt x="0" y="0"/>
                </a:moveTo>
                <a:lnTo>
                  <a:pt x="10401522" y="0"/>
                </a:lnTo>
                <a:lnTo>
                  <a:pt x="10401522" y="3081451"/>
                </a:lnTo>
                <a:lnTo>
                  <a:pt x="0" y="30814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3"/>
          <p:cNvSpPr/>
          <p:nvPr/>
        </p:nvSpPr>
        <p:spPr>
          <a:xfrm flipH="1">
            <a:off x="5049639" y="5846296"/>
            <a:ext cx="3658585" cy="2350641"/>
          </a:xfrm>
          <a:custGeom>
            <a:rect b="b" l="l" r="r" t="t"/>
            <a:pathLst>
              <a:path extrusionOk="0" h="2350641" w="3658585">
                <a:moveTo>
                  <a:pt x="3658585" y="0"/>
                </a:moveTo>
                <a:lnTo>
                  <a:pt x="0" y="0"/>
                </a:lnTo>
                <a:lnTo>
                  <a:pt x="0" y="2350640"/>
                </a:lnTo>
                <a:lnTo>
                  <a:pt x="3658585" y="2350640"/>
                </a:lnTo>
                <a:lnTo>
                  <a:pt x="3658585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3"/>
          <p:cNvSpPr/>
          <p:nvPr/>
        </p:nvSpPr>
        <p:spPr>
          <a:xfrm>
            <a:off x="1028700" y="505289"/>
            <a:ext cx="6140260" cy="8882836"/>
          </a:xfrm>
          <a:custGeom>
            <a:rect b="b" l="l" r="r" t="t"/>
            <a:pathLst>
              <a:path extrusionOk="0" h="8882836" w="6140260">
                <a:moveTo>
                  <a:pt x="0" y="0"/>
                </a:moveTo>
                <a:lnTo>
                  <a:pt x="6140260" y="0"/>
                </a:lnTo>
                <a:lnTo>
                  <a:pt x="6140260" y="8882836"/>
                </a:lnTo>
                <a:lnTo>
                  <a:pt x="0" y="88828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3"/>
          <p:cNvSpPr/>
          <p:nvPr/>
        </p:nvSpPr>
        <p:spPr>
          <a:xfrm flipH="1">
            <a:off x="8182419" y="7320980"/>
            <a:ext cx="6165078" cy="3691341"/>
          </a:xfrm>
          <a:custGeom>
            <a:rect b="b" l="l" r="r" t="t"/>
            <a:pathLst>
              <a:path extrusionOk="0" h="3691341" w="6165078">
                <a:moveTo>
                  <a:pt x="6165079" y="0"/>
                </a:moveTo>
                <a:lnTo>
                  <a:pt x="0" y="0"/>
                </a:lnTo>
                <a:lnTo>
                  <a:pt x="0" y="3691340"/>
                </a:lnTo>
                <a:lnTo>
                  <a:pt x="6165079" y="3691340"/>
                </a:lnTo>
                <a:lnTo>
                  <a:pt x="6165079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3"/>
          <p:cNvSpPr/>
          <p:nvPr/>
        </p:nvSpPr>
        <p:spPr>
          <a:xfrm rot="-1130592">
            <a:off x="5255430" y="6618511"/>
            <a:ext cx="2791285" cy="2456330"/>
          </a:xfrm>
          <a:custGeom>
            <a:rect b="b" l="l" r="r" t="t"/>
            <a:pathLst>
              <a:path extrusionOk="0" h="2456330" w="2791285">
                <a:moveTo>
                  <a:pt x="0" y="0"/>
                </a:moveTo>
                <a:lnTo>
                  <a:pt x="2791284" y="0"/>
                </a:lnTo>
                <a:lnTo>
                  <a:pt x="2791284" y="2456331"/>
                </a:lnTo>
                <a:lnTo>
                  <a:pt x="0" y="24563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3"/>
          <p:cNvSpPr txBox="1"/>
          <p:nvPr/>
        </p:nvSpPr>
        <p:spPr>
          <a:xfrm>
            <a:off x="8088968" y="398842"/>
            <a:ext cx="9296100" cy="48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1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607" u="none" cap="none" strike="noStrike">
                <a:solidFill>
                  <a:srgbClr val="FEC761"/>
                </a:solidFill>
                <a:latin typeface="Cabin Sketch"/>
                <a:ea typeface="Cabin Sketch"/>
                <a:cs typeface="Cabin Sketch"/>
                <a:sym typeface="Cabin Sketch"/>
              </a:rPr>
              <a:t>The Roles She is...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8510527" y="5564679"/>
            <a:ext cx="8201400" cy="11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58" u="none" cap="none" strike="noStrike">
                <a:solidFill>
                  <a:srgbClr val="E5DDC8"/>
                </a:solidFill>
                <a:latin typeface="Fredoka"/>
                <a:ea typeface="Fredoka"/>
                <a:cs typeface="Fredoka"/>
                <a:sym typeface="Fredoka"/>
              </a:rPr>
              <a:t>Significant Women in our Lives</a:t>
            </a:r>
            <a:endParaRPr b="1">
              <a:latin typeface="Fredoka"/>
              <a:ea typeface="Fredoka"/>
              <a:cs typeface="Fredoka"/>
              <a:sym typeface="Fredoka"/>
            </a:endParaRPr>
          </a:p>
          <a:p>
            <a:pPr indent="0" lvl="0" marL="0" marR="0" rtl="0" algn="ctr">
              <a:lnSpc>
                <a:spcPct val="10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58" u="none" cap="none" strike="noStrike">
                <a:solidFill>
                  <a:srgbClr val="E5DDC8"/>
                </a:solidFill>
                <a:latin typeface="Fredoka"/>
                <a:ea typeface="Fredoka"/>
                <a:cs typeface="Fredoka"/>
                <a:sym typeface="Fredoka"/>
              </a:rPr>
              <a:t>Happy Mothers’ Day</a:t>
            </a:r>
            <a:endParaRPr b="1"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95" name="Google Shape;95;p13"/>
          <p:cNvSpPr/>
          <p:nvPr/>
        </p:nvSpPr>
        <p:spPr>
          <a:xfrm rot="-175860">
            <a:off x="4108029" y="4012495"/>
            <a:ext cx="1109061" cy="388171"/>
          </a:xfrm>
          <a:custGeom>
            <a:rect b="b" l="l" r="r" t="t"/>
            <a:pathLst>
              <a:path extrusionOk="0" h="388171" w="1109061">
                <a:moveTo>
                  <a:pt x="0" y="0"/>
                </a:moveTo>
                <a:lnTo>
                  <a:pt x="1109061" y="0"/>
                </a:lnTo>
                <a:lnTo>
                  <a:pt x="1109061" y="388171"/>
                </a:lnTo>
                <a:lnTo>
                  <a:pt x="0" y="3881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/>
          <p:nvPr/>
        </p:nvSpPr>
        <p:spPr>
          <a:xfrm>
            <a:off x="-1827677" y="5544246"/>
            <a:ext cx="6475164" cy="11650752"/>
          </a:xfrm>
          <a:custGeom>
            <a:rect b="b" l="l" r="r" t="t"/>
            <a:pathLst>
              <a:path extrusionOk="0" h="11650752" w="6475164">
                <a:moveTo>
                  <a:pt x="0" y="0"/>
                </a:moveTo>
                <a:lnTo>
                  <a:pt x="6475164" y="0"/>
                </a:lnTo>
                <a:lnTo>
                  <a:pt x="6475164" y="11650752"/>
                </a:lnTo>
                <a:lnTo>
                  <a:pt x="0" y="116507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91972" r="-8219" t="0"/>
            </a:stretch>
          </a:blipFill>
          <a:ln>
            <a:noFill/>
          </a:ln>
        </p:spPr>
      </p:sp>
      <p:sp>
        <p:nvSpPr>
          <p:cNvPr id="101" name="Google Shape;101;p14"/>
          <p:cNvSpPr/>
          <p:nvPr/>
        </p:nvSpPr>
        <p:spPr>
          <a:xfrm>
            <a:off x="13696507" y="6250664"/>
            <a:ext cx="8368292" cy="7521002"/>
          </a:xfrm>
          <a:custGeom>
            <a:rect b="b" l="l" r="r" t="t"/>
            <a:pathLst>
              <a:path extrusionOk="0" h="7521002" w="8368292">
                <a:moveTo>
                  <a:pt x="0" y="0"/>
                </a:moveTo>
                <a:lnTo>
                  <a:pt x="8368292" y="0"/>
                </a:lnTo>
                <a:lnTo>
                  <a:pt x="8368292" y="7521003"/>
                </a:lnTo>
                <a:lnTo>
                  <a:pt x="0" y="75210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14"/>
          <p:cNvSpPr/>
          <p:nvPr/>
        </p:nvSpPr>
        <p:spPr>
          <a:xfrm>
            <a:off x="-846225" y="1028700"/>
            <a:ext cx="3749850" cy="2113978"/>
          </a:xfrm>
          <a:custGeom>
            <a:rect b="b" l="l" r="r" t="t"/>
            <a:pathLst>
              <a:path extrusionOk="0" h="2113978" w="3749850">
                <a:moveTo>
                  <a:pt x="0" y="0"/>
                </a:moveTo>
                <a:lnTo>
                  <a:pt x="3749850" y="0"/>
                </a:lnTo>
                <a:lnTo>
                  <a:pt x="3749850" y="2113978"/>
                </a:lnTo>
                <a:lnTo>
                  <a:pt x="0" y="21139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14"/>
          <p:cNvSpPr/>
          <p:nvPr/>
        </p:nvSpPr>
        <p:spPr>
          <a:xfrm>
            <a:off x="8726635" y="-1932780"/>
            <a:ext cx="4933207" cy="2781096"/>
          </a:xfrm>
          <a:custGeom>
            <a:rect b="b" l="l" r="r" t="t"/>
            <a:pathLst>
              <a:path extrusionOk="0" h="2781096" w="4933207">
                <a:moveTo>
                  <a:pt x="0" y="0"/>
                </a:moveTo>
                <a:lnTo>
                  <a:pt x="4933207" y="0"/>
                </a:lnTo>
                <a:lnTo>
                  <a:pt x="4933207" y="2781096"/>
                </a:lnTo>
                <a:lnTo>
                  <a:pt x="0" y="27810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14"/>
          <p:cNvSpPr/>
          <p:nvPr/>
        </p:nvSpPr>
        <p:spPr>
          <a:xfrm>
            <a:off x="15951197" y="1920349"/>
            <a:ext cx="3168954" cy="1786498"/>
          </a:xfrm>
          <a:custGeom>
            <a:rect b="b" l="l" r="r" t="t"/>
            <a:pathLst>
              <a:path extrusionOk="0" h="1786498" w="3168954">
                <a:moveTo>
                  <a:pt x="0" y="0"/>
                </a:moveTo>
                <a:lnTo>
                  <a:pt x="3168954" y="0"/>
                </a:lnTo>
                <a:lnTo>
                  <a:pt x="3168954" y="1786498"/>
                </a:lnTo>
                <a:lnTo>
                  <a:pt x="0" y="17864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5" name="Google Shape;105;p14"/>
          <p:cNvSpPr/>
          <p:nvPr/>
        </p:nvSpPr>
        <p:spPr>
          <a:xfrm>
            <a:off x="-219002" y="9041135"/>
            <a:ext cx="19175269" cy="5177323"/>
          </a:xfrm>
          <a:custGeom>
            <a:rect b="b" l="l" r="r" t="t"/>
            <a:pathLst>
              <a:path extrusionOk="0" h="5177323" w="19175269">
                <a:moveTo>
                  <a:pt x="0" y="0"/>
                </a:moveTo>
                <a:lnTo>
                  <a:pt x="19175269" y="0"/>
                </a:lnTo>
                <a:lnTo>
                  <a:pt x="19175269" y="5177322"/>
                </a:lnTo>
                <a:lnTo>
                  <a:pt x="0" y="51773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" name="Google Shape;106;p14"/>
          <p:cNvSpPr txBox="1"/>
          <p:nvPr/>
        </p:nvSpPr>
        <p:spPr>
          <a:xfrm>
            <a:off x="-515128" y="182519"/>
            <a:ext cx="12234921" cy="1636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0" u="none" cap="none" strike="noStrike">
                <a:solidFill>
                  <a:srgbClr val="242634"/>
                </a:solidFill>
                <a:latin typeface="Cabin Sketch"/>
                <a:ea typeface="Cabin Sketch"/>
                <a:cs typeface="Cabin Sketch"/>
                <a:sym typeface="Cabin Sketch"/>
              </a:rPr>
              <a:t>Primary Reads</a:t>
            </a:r>
            <a:endParaRPr/>
          </a:p>
        </p:txBody>
      </p:sp>
      <p:sp>
        <p:nvSpPr>
          <p:cNvPr id="107" name="Google Shape;107;p14"/>
          <p:cNvSpPr/>
          <p:nvPr/>
        </p:nvSpPr>
        <p:spPr>
          <a:xfrm flipH="1">
            <a:off x="11114856" y="1378139"/>
            <a:ext cx="7173144" cy="8747737"/>
          </a:xfrm>
          <a:custGeom>
            <a:rect b="b" l="l" r="r" t="t"/>
            <a:pathLst>
              <a:path extrusionOk="0" h="8747737" w="7173144">
                <a:moveTo>
                  <a:pt x="7173144" y="0"/>
                </a:moveTo>
                <a:lnTo>
                  <a:pt x="0" y="0"/>
                </a:lnTo>
                <a:lnTo>
                  <a:pt x="0" y="8747737"/>
                </a:lnTo>
                <a:lnTo>
                  <a:pt x="7173144" y="8747737"/>
                </a:lnTo>
                <a:lnTo>
                  <a:pt x="7173144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14">
            <a:hlinkClick r:id="rId7"/>
          </p:cNvPr>
          <p:cNvSpPr/>
          <p:nvPr/>
        </p:nvSpPr>
        <p:spPr>
          <a:xfrm>
            <a:off x="10125075" y="4690457"/>
            <a:ext cx="2340312" cy="3120416"/>
          </a:xfrm>
          <a:custGeom>
            <a:rect b="b" l="l" r="r" t="t"/>
            <a:pathLst>
              <a:path extrusionOk="0" h="3120416" w="2340312">
                <a:moveTo>
                  <a:pt x="0" y="0"/>
                </a:moveTo>
                <a:lnTo>
                  <a:pt x="2340312" y="0"/>
                </a:lnTo>
                <a:lnTo>
                  <a:pt x="2340312" y="3120415"/>
                </a:lnTo>
                <a:lnTo>
                  <a:pt x="0" y="3120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14">
            <a:hlinkClick r:id="rId9"/>
          </p:cNvPr>
          <p:cNvSpPr/>
          <p:nvPr/>
        </p:nvSpPr>
        <p:spPr>
          <a:xfrm>
            <a:off x="6797884" y="1818914"/>
            <a:ext cx="2346116" cy="3128155"/>
          </a:xfrm>
          <a:custGeom>
            <a:rect b="b" l="l" r="r" t="t"/>
            <a:pathLst>
              <a:path extrusionOk="0" h="3128155" w="2346116">
                <a:moveTo>
                  <a:pt x="0" y="0"/>
                </a:moveTo>
                <a:lnTo>
                  <a:pt x="2346116" y="0"/>
                </a:lnTo>
                <a:lnTo>
                  <a:pt x="2346116" y="3128155"/>
                </a:lnTo>
                <a:lnTo>
                  <a:pt x="0" y="31281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" name="Google Shape;110;p14">
            <a:hlinkClick r:id="rId11"/>
          </p:cNvPr>
          <p:cNvSpPr/>
          <p:nvPr/>
        </p:nvSpPr>
        <p:spPr>
          <a:xfrm>
            <a:off x="3477331" y="4690457"/>
            <a:ext cx="2340312" cy="3120416"/>
          </a:xfrm>
          <a:custGeom>
            <a:rect b="b" l="l" r="r" t="t"/>
            <a:pathLst>
              <a:path extrusionOk="0" h="3120416" w="2340312">
                <a:moveTo>
                  <a:pt x="0" y="0"/>
                </a:moveTo>
                <a:lnTo>
                  <a:pt x="2340312" y="0"/>
                </a:lnTo>
                <a:lnTo>
                  <a:pt x="2340312" y="3120415"/>
                </a:lnTo>
                <a:lnTo>
                  <a:pt x="0" y="3120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" name="Google Shape;111;p14">
            <a:hlinkClick r:id="rId13"/>
          </p:cNvPr>
          <p:cNvSpPr/>
          <p:nvPr/>
        </p:nvSpPr>
        <p:spPr>
          <a:xfrm>
            <a:off x="155944" y="1818914"/>
            <a:ext cx="2340312" cy="3120416"/>
          </a:xfrm>
          <a:custGeom>
            <a:rect b="b" l="l" r="r" t="t"/>
            <a:pathLst>
              <a:path extrusionOk="0" h="3120416" w="2340312">
                <a:moveTo>
                  <a:pt x="0" y="0"/>
                </a:moveTo>
                <a:lnTo>
                  <a:pt x="2340312" y="0"/>
                </a:lnTo>
                <a:lnTo>
                  <a:pt x="2340312" y="3120415"/>
                </a:lnTo>
                <a:lnTo>
                  <a:pt x="0" y="3120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" name="Google Shape;112;p14"/>
          <p:cNvSpPr/>
          <p:nvPr/>
        </p:nvSpPr>
        <p:spPr>
          <a:xfrm>
            <a:off x="638760" y="5064667"/>
            <a:ext cx="1374681" cy="1374681"/>
          </a:xfrm>
          <a:custGeom>
            <a:rect b="b" l="l" r="r" t="t"/>
            <a:pathLst>
              <a:path extrusionOk="0" h="1374681" w="1374681">
                <a:moveTo>
                  <a:pt x="0" y="0"/>
                </a:moveTo>
                <a:lnTo>
                  <a:pt x="1374681" y="0"/>
                </a:lnTo>
                <a:lnTo>
                  <a:pt x="1374681" y="1374681"/>
                </a:lnTo>
                <a:lnTo>
                  <a:pt x="0" y="13746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14"/>
          <p:cNvSpPr/>
          <p:nvPr/>
        </p:nvSpPr>
        <p:spPr>
          <a:xfrm>
            <a:off x="3967569" y="3142678"/>
            <a:ext cx="1359835" cy="1359835"/>
          </a:xfrm>
          <a:custGeom>
            <a:rect b="b" l="l" r="r" t="t"/>
            <a:pathLst>
              <a:path extrusionOk="0" h="1359835" w="1359835">
                <a:moveTo>
                  <a:pt x="0" y="0"/>
                </a:moveTo>
                <a:lnTo>
                  <a:pt x="1359835" y="0"/>
                </a:lnTo>
                <a:lnTo>
                  <a:pt x="1359835" y="1359835"/>
                </a:lnTo>
                <a:lnTo>
                  <a:pt x="0" y="13598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14"/>
          <p:cNvSpPr/>
          <p:nvPr/>
        </p:nvSpPr>
        <p:spPr>
          <a:xfrm>
            <a:off x="7291441" y="5143500"/>
            <a:ext cx="1359835" cy="1359835"/>
          </a:xfrm>
          <a:custGeom>
            <a:rect b="b" l="l" r="r" t="t"/>
            <a:pathLst>
              <a:path extrusionOk="0" h="1359835" w="1359835">
                <a:moveTo>
                  <a:pt x="0" y="0"/>
                </a:moveTo>
                <a:lnTo>
                  <a:pt x="1359835" y="0"/>
                </a:lnTo>
                <a:lnTo>
                  <a:pt x="1359835" y="1359835"/>
                </a:lnTo>
                <a:lnTo>
                  <a:pt x="0" y="13598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14"/>
          <p:cNvSpPr/>
          <p:nvPr/>
        </p:nvSpPr>
        <p:spPr>
          <a:xfrm>
            <a:off x="10610850" y="3142678"/>
            <a:ext cx="1359835" cy="1359835"/>
          </a:xfrm>
          <a:custGeom>
            <a:rect b="b" l="l" r="r" t="t"/>
            <a:pathLst>
              <a:path extrusionOk="0" h="1359835" w="1359835">
                <a:moveTo>
                  <a:pt x="0" y="0"/>
                </a:moveTo>
                <a:lnTo>
                  <a:pt x="1359835" y="0"/>
                </a:lnTo>
                <a:lnTo>
                  <a:pt x="1359835" y="1359835"/>
                </a:lnTo>
                <a:lnTo>
                  <a:pt x="0" y="13598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42634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15"/>
          <p:cNvGrpSpPr/>
          <p:nvPr/>
        </p:nvGrpSpPr>
        <p:grpSpPr>
          <a:xfrm>
            <a:off x="-1635078" y="0"/>
            <a:ext cx="21558156" cy="7600111"/>
            <a:chOff x="0" y="0"/>
            <a:chExt cx="28744208" cy="10133482"/>
          </a:xfrm>
        </p:grpSpPr>
        <p:sp>
          <p:nvSpPr>
            <p:cNvPr id="121" name="Google Shape;121;p15"/>
            <p:cNvSpPr/>
            <p:nvPr/>
          </p:nvSpPr>
          <p:spPr>
            <a:xfrm>
              <a:off x="0" y="0"/>
              <a:ext cx="14372104" cy="10133482"/>
            </a:xfrm>
            <a:custGeom>
              <a:rect b="b" l="l" r="r" t="t"/>
              <a:pathLst>
                <a:path extrusionOk="0" h="10133482" w="14372104">
                  <a:moveTo>
                    <a:pt x="0" y="0"/>
                  </a:moveTo>
                  <a:lnTo>
                    <a:pt x="14372104" y="0"/>
                  </a:lnTo>
                  <a:lnTo>
                    <a:pt x="14372104" y="10133482"/>
                  </a:lnTo>
                  <a:lnTo>
                    <a:pt x="0" y="1013348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4179"/>
              </a:blip>
              <a:stretch>
                <a:fillRect b="-41823" l="0" r="0" t="0"/>
              </a:stretch>
            </a:blipFill>
            <a:ln>
              <a:noFill/>
            </a:ln>
          </p:spPr>
        </p:sp>
        <p:sp>
          <p:nvSpPr>
            <p:cNvPr id="122" name="Google Shape;122;p15"/>
            <p:cNvSpPr/>
            <p:nvPr/>
          </p:nvSpPr>
          <p:spPr>
            <a:xfrm>
              <a:off x="14372104" y="0"/>
              <a:ext cx="14372104" cy="10133482"/>
            </a:xfrm>
            <a:custGeom>
              <a:rect b="b" l="l" r="r" t="t"/>
              <a:pathLst>
                <a:path extrusionOk="0" h="10133482" w="14372104">
                  <a:moveTo>
                    <a:pt x="0" y="0"/>
                  </a:moveTo>
                  <a:lnTo>
                    <a:pt x="14372103" y="0"/>
                  </a:lnTo>
                  <a:lnTo>
                    <a:pt x="14372103" y="10133482"/>
                  </a:lnTo>
                  <a:lnTo>
                    <a:pt x="0" y="1013348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4179"/>
              </a:blip>
              <a:stretch>
                <a:fillRect b="-41823" l="0" r="0" t="0"/>
              </a:stretch>
            </a:blipFill>
            <a:ln>
              <a:noFill/>
            </a:ln>
          </p:spPr>
        </p:sp>
      </p:grpSp>
      <p:sp>
        <p:nvSpPr>
          <p:cNvPr id="123" name="Google Shape;123;p15"/>
          <p:cNvSpPr/>
          <p:nvPr/>
        </p:nvSpPr>
        <p:spPr>
          <a:xfrm>
            <a:off x="-811305" y="7600111"/>
            <a:ext cx="19910608" cy="3157512"/>
          </a:xfrm>
          <a:custGeom>
            <a:rect b="b" l="l" r="r" t="t"/>
            <a:pathLst>
              <a:path extrusionOk="0" h="1619816" w="10214218">
                <a:moveTo>
                  <a:pt x="0" y="0"/>
                </a:moveTo>
                <a:lnTo>
                  <a:pt x="10214218" y="0"/>
                </a:lnTo>
                <a:lnTo>
                  <a:pt x="10214218" y="1619816"/>
                </a:lnTo>
                <a:lnTo>
                  <a:pt x="0" y="1619816"/>
                </a:lnTo>
                <a:close/>
              </a:path>
            </a:pathLst>
          </a:custGeom>
          <a:solidFill>
            <a:srgbClr val="5B3C2A"/>
          </a:solidFill>
          <a:ln>
            <a:noFill/>
          </a:ln>
        </p:spPr>
      </p:sp>
      <p:sp>
        <p:nvSpPr>
          <p:cNvPr id="124" name="Google Shape;124;p15"/>
          <p:cNvSpPr/>
          <p:nvPr/>
        </p:nvSpPr>
        <p:spPr>
          <a:xfrm>
            <a:off x="3652496" y="8237814"/>
            <a:ext cx="10983008" cy="3006598"/>
          </a:xfrm>
          <a:custGeom>
            <a:rect b="b" l="l" r="r" t="t"/>
            <a:pathLst>
              <a:path extrusionOk="0" h="3006598" w="10983008">
                <a:moveTo>
                  <a:pt x="0" y="0"/>
                </a:moveTo>
                <a:lnTo>
                  <a:pt x="10983008" y="0"/>
                </a:lnTo>
                <a:lnTo>
                  <a:pt x="10983008" y="3006599"/>
                </a:lnTo>
                <a:lnTo>
                  <a:pt x="0" y="30065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5" name="Google Shape;125;p15"/>
          <p:cNvSpPr/>
          <p:nvPr/>
        </p:nvSpPr>
        <p:spPr>
          <a:xfrm>
            <a:off x="13818036" y="425946"/>
            <a:ext cx="6002875" cy="9060944"/>
          </a:xfrm>
          <a:custGeom>
            <a:rect b="b" l="l" r="r" t="t"/>
            <a:pathLst>
              <a:path extrusionOk="0" h="9060944" w="6002875">
                <a:moveTo>
                  <a:pt x="0" y="0"/>
                </a:moveTo>
                <a:lnTo>
                  <a:pt x="6002875" y="0"/>
                </a:lnTo>
                <a:lnTo>
                  <a:pt x="6002875" y="9060944"/>
                </a:lnTo>
                <a:lnTo>
                  <a:pt x="0" y="90609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6" name="Google Shape;126;p15"/>
          <p:cNvSpPr/>
          <p:nvPr/>
        </p:nvSpPr>
        <p:spPr>
          <a:xfrm>
            <a:off x="-1174288" y="425946"/>
            <a:ext cx="6263377" cy="9060944"/>
          </a:xfrm>
          <a:custGeom>
            <a:rect b="b" l="l" r="r" t="t"/>
            <a:pathLst>
              <a:path extrusionOk="0" h="9060944" w="6263377">
                <a:moveTo>
                  <a:pt x="0" y="0"/>
                </a:moveTo>
                <a:lnTo>
                  <a:pt x="6263377" y="0"/>
                </a:lnTo>
                <a:lnTo>
                  <a:pt x="6263377" y="9060944"/>
                </a:lnTo>
                <a:lnTo>
                  <a:pt x="0" y="90609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7" name="Google Shape;127;p15"/>
          <p:cNvSpPr txBox="1"/>
          <p:nvPr/>
        </p:nvSpPr>
        <p:spPr>
          <a:xfrm>
            <a:off x="1957400" y="90529"/>
            <a:ext cx="137988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400" u="none" cap="none" strike="noStrike">
                <a:solidFill>
                  <a:srgbClr val="FFFCEA"/>
                </a:solidFill>
                <a:latin typeface="Cabin Sketch"/>
                <a:ea typeface="Cabin Sketch"/>
                <a:cs typeface="Cabin Sketch"/>
                <a:sym typeface="Cabin Sketch"/>
              </a:rPr>
              <a:t>She is a Companion</a:t>
            </a:r>
            <a:endParaRPr sz="100"/>
          </a:p>
        </p:txBody>
      </p:sp>
      <p:sp>
        <p:nvSpPr>
          <p:cNvPr id="128" name="Google Shape;128;p15"/>
          <p:cNvSpPr txBox="1"/>
          <p:nvPr/>
        </p:nvSpPr>
        <p:spPr>
          <a:xfrm>
            <a:off x="5227797" y="3924688"/>
            <a:ext cx="8058000" cy="37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4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6" u="none" cap="none" strike="noStrike">
                <a:solidFill>
                  <a:srgbClr val="FFFCEA"/>
                </a:solidFill>
                <a:latin typeface="Fredoka"/>
                <a:ea typeface="Fredoka"/>
                <a:cs typeface="Fredoka"/>
                <a:sym typeface="Fredoka"/>
              </a:rPr>
              <a:t>She’s my true companion.</a:t>
            </a:r>
            <a:endParaRPr b="1"/>
          </a:p>
          <a:p>
            <a:pPr indent="0" lvl="0" marL="0" marR="0" rtl="0" algn="ctr">
              <a:lnSpc>
                <a:spcPct val="164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6" u="none" cap="none" strike="noStrike">
                <a:solidFill>
                  <a:srgbClr val="FFFCEA"/>
                </a:solidFill>
                <a:latin typeface="Fredoka"/>
                <a:ea typeface="Fredoka"/>
                <a:cs typeface="Fredoka"/>
                <a:sym typeface="Fredoka"/>
              </a:rPr>
              <a:t>She keeps me safe.</a:t>
            </a:r>
            <a:endParaRPr b="1"/>
          </a:p>
          <a:p>
            <a:pPr indent="0" lvl="0" marL="0" marR="0" rtl="0" algn="ctr">
              <a:lnSpc>
                <a:spcPct val="164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6" u="none" cap="none" strike="noStrike">
                <a:solidFill>
                  <a:srgbClr val="FFFCEA"/>
                </a:solidFill>
                <a:latin typeface="Fredoka"/>
                <a:ea typeface="Fredoka"/>
                <a:cs typeface="Fredoka"/>
                <a:sym typeface="Fredoka"/>
              </a:rPr>
              <a:t>She lifts me up when I am down,</a:t>
            </a:r>
            <a:endParaRPr b="1"/>
          </a:p>
          <a:p>
            <a:pPr indent="0" lvl="0" marL="0" marR="0" rtl="0" algn="ctr">
              <a:lnSpc>
                <a:spcPct val="164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6" u="none" cap="none" strike="noStrike">
                <a:solidFill>
                  <a:srgbClr val="FFFCEA"/>
                </a:solidFill>
                <a:latin typeface="Fredoka"/>
                <a:ea typeface="Fredoka"/>
                <a:cs typeface="Fredoka"/>
                <a:sym typeface="Fredoka"/>
              </a:rPr>
              <a:t>She knows what to say &amp; how to help</a:t>
            </a:r>
            <a:endParaRPr b="1"/>
          </a:p>
          <a:p>
            <a:pPr indent="0" lvl="0" marL="0" marR="0" rtl="0" algn="ctr">
              <a:lnSpc>
                <a:spcPct val="164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6" u="none" cap="none" strike="noStrike">
                <a:solidFill>
                  <a:srgbClr val="FFFCEA"/>
                </a:solidFill>
                <a:latin typeface="Fredoka"/>
                <a:ea typeface="Fredoka"/>
                <a:cs typeface="Fredoka"/>
                <a:sym typeface="Fredoka"/>
              </a:rPr>
              <a:t>She encourages me to succeed.</a:t>
            </a:r>
            <a:endParaRPr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C42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6"/>
          <p:cNvSpPr/>
          <p:nvPr/>
        </p:nvSpPr>
        <p:spPr>
          <a:xfrm>
            <a:off x="-811305" y="7600111"/>
            <a:ext cx="19910608" cy="3157512"/>
          </a:xfrm>
          <a:custGeom>
            <a:rect b="b" l="l" r="r" t="t"/>
            <a:pathLst>
              <a:path extrusionOk="0" h="1619816" w="10214218">
                <a:moveTo>
                  <a:pt x="0" y="0"/>
                </a:moveTo>
                <a:lnTo>
                  <a:pt x="10214218" y="0"/>
                </a:lnTo>
                <a:lnTo>
                  <a:pt x="10214218" y="1619816"/>
                </a:lnTo>
                <a:lnTo>
                  <a:pt x="0" y="1619816"/>
                </a:lnTo>
                <a:close/>
              </a:path>
            </a:pathLst>
          </a:custGeom>
          <a:solidFill>
            <a:srgbClr val="3E5D83"/>
          </a:solidFill>
          <a:ln>
            <a:noFill/>
          </a:ln>
        </p:spPr>
      </p:sp>
      <p:sp>
        <p:nvSpPr>
          <p:cNvPr id="134" name="Google Shape;134;p16"/>
          <p:cNvSpPr/>
          <p:nvPr/>
        </p:nvSpPr>
        <p:spPr>
          <a:xfrm>
            <a:off x="1232110" y="8072254"/>
            <a:ext cx="7574124" cy="2685371"/>
          </a:xfrm>
          <a:custGeom>
            <a:rect b="b" l="l" r="r" t="t"/>
            <a:pathLst>
              <a:path extrusionOk="0" h="2685371" w="7574124">
                <a:moveTo>
                  <a:pt x="0" y="0"/>
                </a:moveTo>
                <a:lnTo>
                  <a:pt x="7574124" y="0"/>
                </a:lnTo>
                <a:lnTo>
                  <a:pt x="7574124" y="2685371"/>
                </a:lnTo>
                <a:lnTo>
                  <a:pt x="0" y="26853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35" name="Google Shape;135;p16"/>
          <p:cNvGrpSpPr/>
          <p:nvPr/>
        </p:nvGrpSpPr>
        <p:grpSpPr>
          <a:xfrm>
            <a:off x="-634004" y="0"/>
            <a:ext cx="19556006" cy="7600111"/>
            <a:chOff x="0" y="0"/>
            <a:chExt cx="26074676" cy="10133482"/>
          </a:xfrm>
        </p:grpSpPr>
        <p:sp>
          <p:nvSpPr>
            <p:cNvPr id="136" name="Google Shape;136;p16"/>
            <p:cNvSpPr/>
            <p:nvPr/>
          </p:nvSpPr>
          <p:spPr>
            <a:xfrm>
              <a:off x="0" y="0"/>
              <a:ext cx="13037338" cy="10133482"/>
            </a:xfrm>
            <a:custGeom>
              <a:rect b="b" l="l" r="r" t="t"/>
              <a:pathLst>
                <a:path extrusionOk="0" h="10133482" w="13037338">
                  <a:moveTo>
                    <a:pt x="0" y="0"/>
                  </a:moveTo>
                  <a:lnTo>
                    <a:pt x="13037338" y="0"/>
                  </a:lnTo>
                  <a:lnTo>
                    <a:pt x="13037338" y="10133482"/>
                  </a:lnTo>
                  <a:lnTo>
                    <a:pt x="0" y="1013348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830"/>
              </a:blip>
              <a:stretch>
                <a:fillRect b="-28655" l="0" r="0" t="0"/>
              </a:stretch>
            </a:blipFill>
            <a:ln>
              <a:noFill/>
            </a:ln>
          </p:spPr>
        </p:sp>
        <p:sp>
          <p:nvSpPr>
            <p:cNvPr id="137" name="Google Shape;137;p16"/>
            <p:cNvSpPr/>
            <p:nvPr/>
          </p:nvSpPr>
          <p:spPr>
            <a:xfrm>
              <a:off x="13037338" y="0"/>
              <a:ext cx="13037338" cy="10133482"/>
            </a:xfrm>
            <a:custGeom>
              <a:rect b="b" l="l" r="r" t="t"/>
              <a:pathLst>
                <a:path extrusionOk="0" h="10133482" w="13037338">
                  <a:moveTo>
                    <a:pt x="0" y="0"/>
                  </a:moveTo>
                  <a:lnTo>
                    <a:pt x="13037339" y="0"/>
                  </a:lnTo>
                  <a:lnTo>
                    <a:pt x="13037339" y="10133482"/>
                  </a:lnTo>
                  <a:lnTo>
                    <a:pt x="0" y="1013348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830"/>
              </a:blip>
              <a:stretch>
                <a:fillRect b="-28655" l="0" r="0" t="0"/>
              </a:stretch>
            </a:blipFill>
            <a:ln>
              <a:noFill/>
            </a:ln>
          </p:spPr>
        </p:sp>
      </p:grpSp>
      <p:sp>
        <p:nvSpPr>
          <p:cNvPr id="138" name="Google Shape;138;p16"/>
          <p:cNvSpPr/>
          <p:nvPr/>
        </p:nvSpPr>
        <p:spPr>
          <a:xfrm>
            <a:off x="254754" y="2122598"/>
            <a:ext cx="7310618" cy="7292341"/>
          </a:xfrm>
          <a:custGeom>
            <a:rect b="b" l="l" r="r" t="t"/>
            <a:pathLst>
              <a:path extrusionOk="0" h="7292341" w="7310618">
                <a:moveTo>
                  <a:pt x="0" y="0"/>
                </a:moveTo>
                <a:lnTo>
                  <a:pt x="7310618" y="0"/>
                </a:lnTo>
                <a:lnTo>
                  <a:pt x="7310618" y="7292341"/>
                </a:lnTo>
                <a:lnTo>
                  <a:pt x="0" y="72923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16"/>
          <p:cNvSpPr/>
          <p:nvPr/>
        </p:nvSpPr>
        <p:spPr>
          <a:xfrm>
            <a:off x="553343" y="-2254921"/>
            <a:ext cx="3899119" cy="5155086"/>
          </a:xfrm>
          <a:custGeom>
            <a:rect b="b" l="l" r="r" t="t"/>
            <a:pathLst>
              <a:path extrusionOk="0" h="5155086" w="3899119">
                <a:moveTo>
                  <a:pt x="0" y="0"/>
                </a:moveTo>
                <a:lnTo>
                  <a:pt x="3899120" y="0"/>
                </a:lnTo>
                <a:lnTo>
                  <a:pt x="3899120" y="5155086"/>
                </a:lnTo>
                <a:lnTo>
                  <a:pt x="0" y="51550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16">
            <a:hlinkClick r:id="rId7"/>
          </p:cNvPr>
          <p:cNvSpPr/>
          <p:nvPr/>
        </p:nvSpPr>
        <p:spPr>
          <a:xfrm>
            <a:off x="7173980" y="5295900"/>
            <a:ext cx="2329324" cy="3105765"/>
          </a:xfrm>
          <a:custGeom>
            <a:rect b="b" l="l" r="r" t="t"/>
            <a:pathLst>
              <a:path extrusionOk="0" h="3105765" w="2329324">
                <a:moveTo>
                  <a:pt x="0" y="0"/>
                </a:moveTo>
                <a:lnTo>
                  <a:pt x="2329324" y="0"/>
                </a:lnTo>
                <a:lnTo>
                  <a:pt x="2329324" y="3105765"/>
                </a:lnTo>
                <a:lnTo>
                  <a:pt x="0" y="31057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16">
            <a:hlinkClick r:id="rId9"/>
          </p:cNvPr>
          <p:cNvSpPr/>
          <p:nvPr/>
        </p:nvSpPr>
        <p:spPr>
          <a:xfrm>
            <a:off x="9881162" y="2029444"/>
            <a:ext cx="2335542" cy="3114056"/>
          </a:xfrm>
          <a:custGeom>
            <a:rect b="b" l="l" r="r" t="t"/>
            <a:pathLst>
              <a:path extrusionOk="0" h="3114056" w="2335542">
                <a:moveTo>
                  <a:pt x="0" y="0"/>
                </a:moveTo>
                <a:lnTo>
                  <a:pt x="2335542" y="0"/>
                </a:lnTo>
                <a:lnTo>
                  <a:pt x="2335542" y="3114056"/>
                </a:lnTo>
                <a:lnTo>
                  <a:pt x="0" y="31140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16">
            <a:hlinkClick r:id="rId11"/>
          </p:cNvPr>
          <p:cNvSpPr/>
          <p:nvPr/>
        </p:nvSpPr>
        <p:spPr>
          <a:xfrm>
            <a:off x="12715381" y="5295900"/>
            <a:ext cx="2329324" cy="3105765"/>
          </a:xfrm>
          <a:custGeom>
            <a:rect b="b" l="l" r="r" t="t"/>
            <a:pathLst>
              <a:path extrusionOk="0" h="3105765" w="2329324">
                <a:moveTo>
                  <a:pt x="0" y="0"/>
                </a:moveTo>
                <a:lnTo>
                  <a:pt x="2329324" y="0"/>
                </a:lnTo>
                <a:lnTo>
                  <a:pt x="2329324" y="3105765"/>
                </a:lnTo>
                <a:lnTo>
                  <a:pt x="0" y="31057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p16">
            <a:hlinkClick r:id="rId13"/>
          </p:cNvPr>
          <p:cNvSpPr/>
          <p:nvPr/>
        </p:nvSpPr>
        <p:spPr>
          <a:xfrm>
            <a:off x="15478939" y="1991665"/>
            <a:ext cx="2363876" cy="3151835"/>
          </a:xfrm>
          <a:custGeom>
            <a:rect b="b" l="l" r="r" t="t"/>
            <a:pathLst>
              <a:path extrusionOk="0" h="3151835" w="2363876">
                <a:moveTo>
                  <a:pt x="0" y="0"/>
                </a:moveTo>
                <a:lnTo>
                  <a:pt x="2363876" y="0"/>
                </a:lnTo>
                <a:lnTo>
                  <a:pt x="2363876" y="3151835"/>
                </a:lnTo>
                <a:lnTo>
                  <a:pt x="0" y="31518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16"/>
          <p:cNvSpPr/>
          <p:nvPr/>
        </p:nvSpPr>
        <p:spPr>
          <a:xfrm>
            <a:off x="7701869" y="8542095"/>
            <a:ext cx="1273546" cy="1273546"/>
          </a:xfrm>
          <a:custGeom>
            <a:rect b="b" l="l" r="r" t="t"/>
            <a:pathLst>
              <a:path extrusionOk="0" h="1273546" w="1273546">
                <a:moveTo>
                  <a:pt x="0" y="0"/>
                </a:moveTo>
                <a:lnTo>
                  <a:pt x="1273546" y="0"/>
                </a:lnTo>
                <a:lnTo>
                  <a:pt x="1273546" y="1273546"/>
                </a:lnTo>
                <a:lnTo>
                  <a:pt x="0" y="12735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p16"/>
          <p:cNvSpPr/>
          <p:nvPr/>
        </p:nvSpPr>
        <p:spPr>
          <a:xfrm>
            <a:off x="10412160" y="5295900"/>
            <a:ext cx="1273546" cy="1273546"/>
          </a:xfrm>
          <a:custGeom>
            <a:rect b="b" l="l" r="r" t="t"/>
            <a:pathLst>
              <a:path extrusionOk="0" h="1273546" w="1273546">
                <a:moveTo>
                  <a:pt x="0" y="0"/>
                </a:moveTo>
                <a:lnTo>
                  <a:pt x="1273546" y="0"/>
                </a:lnTo>
                <a:lnTo>
                  <a:pt x="1273546" y="1273546"/>
                </a:lnTo>
                <a:lnTo>
                  <a:pt x="0" y="12735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16"/>
          <p:cNvSpPr/>
          <p:nvPr/>
        </p:nvSpPr>
        <p:spPr>
          <a:xfrm>
            <a:off x="13243269" y="8542095"/>
            <a:ext cx="1273546" cy="1273546"/>
          </a:xfrm>
          <a:custGeom>
            <a:rect b="b" l="l" r="r" t="t"/>
            <a:pathLst>
              <a:path extrusionOk="0" h="1273546" w="1273546">
                <a:moveTo>
                  <a:pt x="0" y="0"/>
                </a:moveTo>
                <a:lnTo>
                  <a:pt x="1273547" y="0"/>
                </a:lnTo>
                <a:lnTo>
                  <a:pt x="1273547" y="1273546"/>
                </a:lnTo>
                <a:lnTo>
                  <a:pt x="0" y="12735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16"/>
          <p:cNvSpPr/>
          <p:nvPr/>
        </p:nvSpPr>
        <p:spPr>
          <a:xfrm>
            <a:off x="16073405" y="5295900"/>
            <a:ext cx="1273546" cy="1273546"/>
          </a:xfrm>
          <a:custGeom>
            <a:rect b="b" l="l" r="r" t="t"/>
            <a:pathLst>
              <a:path extrusionOk="0" h="1273546" w="1273546">
                <a:moveTo>
                  <a:pt x="0" y="0"/>
                </a:moveTo>
                <a:lnTo>
                  <a:pt x="1273546" y="0"/>
                </a:lnTo>
                <a:lnTo>
                  <a:pt x="1273546" y="1273546"/>
                </a:lnTo>
                <a:lnTo>
                  <a:pt x="0" y="12735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8" name="Google Shape;148;p16"/>
          <p:cNvSpPr txBox="1"/>
          <p:nvPr/>
        </p:nvSpPr>
        <p:spPr>
          <a:xfrm>
            <a:off x="5481163" y="1334"/>
            <a:ext cx="12806837" cy="1636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0" u="none" cap="none" strike="noStrike">
                <a:solidFill>
                  <a:srgbClr val="FFFCEA"/>
                </a:solidFill>
                <a:latin typeface="Cabin Sketch"/>
                <a:ea typeface="Cabin Sketch"/>
                <a:cs typeface="Cabin Sketch"/>
                <a:sym typeface="Cabin Sketch"/>
              </a:rPr>
              <a:t>Secondary Reads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5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-222833" y="-207437"/>
            <a:ext cx="12360869" cy="12391848"/>
          </a:xfrm>
          <a:custGeom>
            <a:rect b="b" l="l" r="r" t="t"/>
            <a:pathLst>
              <a:path extrusionOk="0" h="12391848" w="12360869">
                <a:moveTo>
                  <a:pt x="0" y="0"/>
                </a:moveTo>
                <a:lnTo>
                  <a:pt x="12360869" y="0"/>
                </a:lnTo>
                <a:lnTo>
                  <a:pt x="12360869" y="12391848"/>
                </a:lnTo>
                <a:lnTo>
                  <a:pt x="0" y="123918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17"/>
          <p:cNvSpPr/>
          <p:nvPr/>
        </p:nvSpPr>
        <p:spPr>
          <a:xfrm>
            <a:off x="199584" y="1028700"/>
            <a:ext cx="8333472" cy="8760549"/>
          </a:xfrm>
          <a:custGeom>
            <a:rect b="b" l="l" r="r" t="t"/>
            <a:pathLst>
              <a:path extrusionOk="0" h="8760549" w="8333472">
                <a:moveTo>
                  <a:pt x="0" y="0"/>
                </a:moveTo>
                <a:lnTo>
                  <a:pt x="8333472" y="0"/>
                </a:lnTo>
                <a:lnTo>
                  <a:pt x="8333472" y="8760549"/>
                </a:lnTo>
                <a:lnTo>
                  <a:pt x="0" y="87605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5" name="Google Shape;155;p17"/>
          <p:cNvSpPr txBox="1"/>
          <p:nvPr/>
        </p:nvSpPr>
        <p:spPr>
          <a:xfrm>
            <a:off x="6156613" y="1219200"/>
            <a:ext cx="11244573" cy="1636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0" u="none" cap="none" strike="noStrike">
                <a:solidFill>
                  <a:srgbClr val="242634"/>
                </a:solidFill>
                <a:latin typeface="Cabin Sketch"/>
                <a:ea typeface="Cabin Sketch"/>
                <a:cs typeface="Cabin Sketch"/>
                <a:sym typeface="Cabin Sketch"/>
              </a:rPr>
              <a:t>She is Real</a:t>
            </a:r>
            <a:endParaRPr/>
          </a:p>
        </p:txBody>
      </p:sp>
      <p:sp>
        <p:nvSpPr>
          <p:cNvPr id="156" name="Google Shape;156;p17"/>
          <p:cNvSpPr txBox="1"/>
          <p:nvPr/>
        </p:nvSpPr>
        <p:spPr>
          <a:xfrm>
            <a:off x="7141125" y="3855450"/>
            <a:ext cx="10548300" cy="29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4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6" u="none" cap="none" strike="noStrike">
                <a:solidFill>
                  <a:srgbClr val="242634"/>
                </a:solidFill>
                <a:latin typeface="Fredoka"/>
                <a:ea typeface="Fredoka"/>
                <a:cs typeface="Fredoka"/>
                <a:sym typeface="Fredoka"/>
              </a:rPr>
              <a:t>She sees the real me, even if I can’t.</a:t>
            </a:r>
            <a:endParaRPr b="1"/>
          </a:p>
          <a:p>
            <a:pPr indent="0" lvl="0" marL="0" marR="0" rtl="0" algn="ctr">
              <a:lnSpc>
                <a:spcPct val="164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6" u="none" cap="none" strike="noStrike">
                <a:solidFill>
                  <a:srgbClr val="242634"/>
                </a:solidFill>
                <a:latin typeface="Fredoka"/>
                <a:ea typeface="Fredoka"/>
                <a:cs typeface="Fredoka"/>
                <a:sym typeface="Fredoka"/>
              </a:rPr>
              <a:t>Accepting me without judgement.</a:t>
            </a:r>
            <a:endParaRPr b="1"/>
          </a:p>
          <a:p>
            <a:pPr indent="0" lvl="0" marL="0" marR="0" rtl="0" algn="ctr">
              <a:lnSpc>
                <a:spcPct val="164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6" u="none" cap="none" strike="noStrike">
                <a:solidFill>
                  <a:srgbClr val="242634"/>
                </a:solidFill>
                <a:latin typeface="Fredoka"/>
                <a:ea typeface="Fredoka"/>
                <a:cs typeface="Fredoka"/>
                <a:sym typeface="Fredoka"/>
              </a:rPr>
              <a:t>Guides me to be brave &amp; confident.</a:t>
            </a:r>
            <a:endParaRPr b="1"/>
          </a:p>
          <a:p>
            <a:pPr indent="0" lvl="0" marL="0" marR="0" rtl="0" algn="ctr">
              <a:lnSpc>
                <a:spcPct val="164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6" u="none" cap="none" strike="noStrike">
                <a:solidFill>
                  <a:srgbClr val="242634"/>
                </a:solidFill>
                <a:latin typeface="Fredoka"/>
                <a:ea typeface="Fredoka"/>
                <a:cs typeface="Fredoka"/>
                <a:sym typeface="Fredoka"/>
              </a:rPr>
              <a:t>With me on my journey in life, love and self-</a:t>
            </a:r>
            <a:r>
              <a:rPr b="1" lang="en-US" sz="3196">
                <a:solidFill>
                  <a:srgbClr val="242634"/>
                </a:solidFill>
                <a:latin typeface="Fredoka"/>
                <a:ea typeface="Fredoka"/>
                <a:cs typeface="Fredoka"/>
                <a:sym typeface="Fredoka"/>
              </a:rPr>
              <a:t>discovery</a:t>
            </a:r>
            <a:r>
              <a:rPr b="1" i="0" lang="en-US" sz="3196" u="none" cap="none" strike="noStrike">
                <a:solidFill>
                  <a:srgbClr val="242634"/>
                </a:solidFill>
                <a:latin typeface="Fredoka"/>
                <a:ea typeface="Fredoka"/>
                <a:cs typeface="Fredoka"/>
                <a:sym typeface="Fredoka"/>
              </a:rPr>
              <a:t>.</a:t>
            </a:r>
            <a:endParaRPr b="1"/>
          </a:p>
        </p:txBody>
      </p:sp>
      <p:sp>
        <p:nvSpPr>
          <p:cNvPr id="157" name="Google Shape;157;p17"/>
          <p:cNvSpPr/>
          <p:nvPr/>
        </p:nvSpPr>
        <p:spPr>
          <a:xfrm>
            <a:off x="7977410" y="-1390548"/>
            <a:ext cx="4933207" cy="2781096"/>
          </a:xfrm>
          <a:custGeom>
            <a:rect b="b" l="l" r="r" t="t"/>
            <a:pathLst>
              <a:path extrusionOk="0" h="2781096" w="4933207">
                <a:moveTo>
                  <a:pt x="0" y="0"/>
                </a:moveTo>
                <a:lnTo>
                  <a:pt x="4933208" y="0"/>
                </a:lnTo>
                <a:lnTo>
                  <a:pt x="4933208" y="2781096"/>
                </a:lnTo>
                <a:lnTo>
                  <a:pt x="0" y="27810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8" name="Google Shape;158;p17"/>
          <p:cNvSpPr/>
          <p:nvPr/>
        </p:nvSpPr>
        <p:spPr>
          <a:xfrm>
            <a:off x="15821396" y="346985"/>
            <a:ext cx="4933207" cy="2781096"/>
          </a:xfrm>
          <a:custGeom>
            <a:rect b="b" l="l" r="r" t="t"/>
            <a:pathLst>
              <a:path extrusionOk="0" h="2781096" w="4933207">
                <a:moveTo>
                  <a:pt x="0" y="0"/>
                </a:moveTo>
                <a:lnTo>
                  <a:pt x="4933208" y="0"/>
                </a:lnTo>
                <a:lnTo>
                  <a:pt x="4933208" y="2781095"/>
                </a:lnTo>
                <a:lnTo>
                  <a:pt x="0" y="27810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9BF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18"/>
          <p:cNvGrpSpPr/>
          <p:nvPr/>
        </p:nvGrpSpPr>
        <p:grpSpPr>
          <a:xfrm>
            <a:off x="-3883830" y="0"/>
            <a:ext cx="26055660" cy="7555265"/>
            <a:chOff x="0" y="0"/>
            <a:chExt cx="34740880" cy="10073686"/>
          </a:xfrm>
        </p:grpSpPr>
        <p:sp>
          <p:nvSpPr>
            <p:cNvPr id="164" name="Google Shape;164;p18"/>
            <p:cNvSpPr/>
            <p:nvPr/>
          </p:nvSpPr>
          <p:spPr>
            <a:xfrm>
              <a:off x="0" y="0"/>
              <a:ext cx="17370440" cy="10073686"/>
            </a:xfrm>
            <a:custGeom>
              <a:rect b="b" l="l" r="r" t="t"/>
              <a:pathLst>
                <a:path extrusionOk="0" h="10073686" w="17370440">
                  <a:moveTo>
                    <a:pt x="0" y="0"/>
                  </a:moveTo>
                  <a:lnTo>
                    <a:pt x="17370440" y="0"/>
                  </a:lnTo>
                  <a:lnTo>
                    <a:pt x="17370440" y="10073686"/>
                  </a:lnTo>
                  <a:lnTo>
                    <a:pt x="0" y="1007368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10999"/>
              </a:blip>
              <a:stretch>
                <a:fillRect b="-72431" l="0" r="0" t="0"/>
              </a:stretch>
            </a:blipFill>
            <a:ln>
              <a:noFill/>
            </a:ln>
          </p:spPr>
        </p:sp>
        <p:sp>
          <p:nvSpPr>
            <p:cNvPr id="165" name="Google Shape;165;p18"/>
            <p:cNvSpPr/>
            <p:nvPr/>
          </p:nvSpPr>
          <p:spPr>
            <a:xfrm>
              <a:off x="17370440" y="0"/>
              <a:ext cx="17370440" cy="10073686"/>
            </a:xfrm>
            <a:custGeom>
              <a:rect b="b" l="l" r="r" t="t"/>
              <a:pathLst>
                <a:path extrusionOk="0" h="10073686" w="17370440">
                  <a:moveTo>
                    <a:pt x="0" y="0"/>
                  </a:moveTo>
                  <a:lnTo>
                    <a:pt x="17370441" y="0"/>
                  </a:lnTo>
                  <a:lnTo>
                    <a:pt x="17370441" y="10073686"/>
                  </a:lnTo>
                  <a:lnTo>
                    <a:pt x="0" y="1007368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10999"/>
              </a:blip>
              <a:stretch>
                <a:fillRect b="-72431" l="0" r="0" t="0"/>
              </a:stretch>
            </a:blipFill>
            <a:ln>
              <a:noFill/>
            </a:ln>
          </p:spPr>
        </p:sp>
      </p:grpSp>
      <p:sp>
        <p:nvSpPr>
          <p:cNvPr id="166" name="Google Shape;166;p18"/>
          <p:cNvSpPr/>
          <p:nvPr/>
        </p:nvSpPr>
        <p:spPr>
          <a:xfrm>
            <a:off x="-811305" y="7600111"/>
            <a:ext cx="19910608" cy="3157512"/>
          </a:xfrm>
          <a:custGeom>
            <a:rect b="b" l="l" r="r" t="t"/>
            <a:pathLst>
              <a:path extrusionOk="0" h="1619816" w="10214218">
                <a:moveTo>
                  <a:pt x="0" y="0"/>
                </a:moveTo>
                <a:lnTo>
                  <a:pt x="10214218" y="0"/>
                </a:lnTo>
                <a:lnTo>
                  <a:pt x="10214218" y="1619816"/>
                </a:lnTo>
                <a:lnTo>
                  <a:pt x="0" y="1619816"/>
                </a:lnTo>
                <a:close/>
              </a:path>
            </a:pathLst>
          </a:custGeom>
          <a:solidFill>
            <a:srgbClr val="154254"/>
          </a:solidFill>
          <a:ln>
            <a:noFill/>
          </a:ln>
        </p:spPr>
      </p:sp>
      <p:sp>
        <p:nvSpPr>
          <p:cNvPr id="167" name="Google Shape;167;p18"/>
          <p:cNvSpPr/>
          <p:nvPr/>
        </p:nvSpPr>
        <p:spPr>
          <a:xfrm flipH="1">
            <a:off x="-1294470" y="4845800"/>
            <a:ext cx="4918656" cy="6867233"/>
          </a:xfrm>
          <a:custGeom>
            <a:rect b="b" l="l" r="r" t="t"/>
            <a:pathLst>
              <a:path extrusionOk="0" h="6867233" w="4918656">
                <a:moveTo>
                  <a:pt x="4918656" y="0"/>
                </a:moveTo>
                <a:lnTo>
                  <a:pt x="0" y="0"/>
                </a:lnTo>
                <a:lnTo>
                  <a:pt x="0" y="6867233"/>
                </a:lnTo>
                <a:lnTo>
                  <a:pt x="4918656" y="6867233"/>
                </a:lnTo>
                <a:lnTo>
                  <a:pt x="4918656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8" name="Google Shape;168;p18"/>
          <p:cNvSpPr/>
          <p:nvPr/>
        </p:nvSpPr>
        <p:spPr>
          <a:xfrm>
            <a:off x="1639846" y="3917217"/>
            <a:ext cx="5583754" cy="7795816"/>
          </a:xfrm>
          <a:custGeom>
            <a:rect b="b" l="l" r="r" t="t"/>
            <a:pathLst>
              <a:path extrusionOk="0" h="7795816" w="5583754">
                <a:moveTo>
                  <a:pt x="0" y="0"/>
                </a:moveTo>
                <a:lnTo>
                  <a:pt x="5583754" y="0"/>
                </a:lnTo>
                <a:lnTo>
                  <a:pt x="5583754" y="7795816"/>
                </a:lnTo>
                <a:lnTo>
                  <a:pt x="0" y="77958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p18"/>
          <p:cNvSpPr/>
          <p:nvPr/>
        </p:nvSpPr>
        <p:spPr>
          <a:xfrm>
            <a:off x="-4415185" y="7610677"/>
            <a:ext cx="13947220" cy="10233773"/>
          </a:xfrm>
          <a:custGeom>
            <a:rect b="b" l="l" r="r" t="t"/>
            <a:pathLst>
              <a:path extrusionOk="0" h="10233773" w="13947220">
                <a:moveTo>
                  <a:pt x="0" y="0"/>
                </a:moveTo>
                <a:lnTo>
                  <a:pt x="13947220" y="0"/>
                </a:lnTo>
                <a:lnTo>
                  <a:pt x="13947220" y="10233773"/>
                </a:lnTo>
                <a:lnTo>
                  <a:pt x="0" y="102337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p18"/>
          <p:cNvSpPr/>
          <p:nvPr/>
        </p:nvSpPr>
        <p:spPr>
          <a:xfrm>
            <a:off x="-762026" y="3293916"/>
            <a:ext cx="7614929" cy="5911088"/>
          </a:xfrm>
          <a:custGeom>
            <a:rect b="b" l="l" r="r" t="t"/>
            <a:pathLst>
              <a:path extrusionOk="0" h="5911088" w="7614929">
                <a:moveTo>
                  <a:pt x="0" y="0"/>
                </a:moveTo>
                <a:lnTo>
                  <a:pt x="7614929" y="0"/>
                </a:lnTo>
                <a:lnTo>
                  <a:pt x="7614929" y="5911088"/>
                </a:lnTo>
                <a:lnTo>
                  <a:pt x="0" y="5911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1" name="Google Shape;171;p18">
            <a:hlinkClick r:id="rId8"/>
          </p:cNvPr>
          <p:cNvSpPr/>
          <p:nvPr/>
        </p:nvSpPr>
        <p:spPr>
          <a:xfrm>
            <a:off x="7483899" y="2010647"/>
            <a:ext cx="2349640" cy="3132853"/>
          </a:xfrm>
          <a:custGeom>
            <a:rect b="b" l="l" r="r" t="t"/>
            <a:pathLst>
              <a:path extrusionOk="0" h="3132853" w="2349640">
                <a:moveTo>
                  <a:pt x="0" y="0"/>
                </a:moveTo>
                <a:lnTo>
                  <a:pt x="2349640" y="0"/>
                </a:lnTo>
                <a:lnTo>
                  <a:pt x="2349640" y="3132853"/>
                </a:lnTo>
                <a:lnTo>
                  <a:pt x="0" y="31328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18">
            <a:hlinkClick r:id="rId10"/>
          </p:cNvPr>
          <p:cNvSpPr/>
          <p:nvPr/>
        </p:nvSpPr>
        <p:spPr>
          <a:xfrm>
            <a:off x="10123769" y="6017573"/>
            <a:ext cx="2349640" cy="3132853"/>
          </a:xfrm>
          <a:custGeom>
            <a:rect b="b" l="l" r="r" t="t"/>
            <a:pathLst>
              <a:path extrusionOk="0" h="3132853" w="2349640">
                <a:moveTo>
                  <a:pt x="0" y="0"/>
                </a:moveTo>
                <a:lnTo>
                  <a:pt x="2349639" y="0"/>
                </a:lnTo>
                <a:lnTo>
                  <a:pt x="2349639" y="3132853"/>
                </a:lnTo>
                <a:lnTo>
                  <a:pt x="0" y="31328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p18">
            <a:hlinkClick r:id="rId12"/>
          </p:cNvPr>
          <p:cNvSpPr/>
          <p:nvPr/>
        </p:nvSpPr>
        <p:spPr>
          <a:xfrm>
            <a:off x="12694687" y="2010647"/>
            <a:ext cx="2349640" cy="3132853"/>
          </a:xfrm>
          <a:custGeom>
            <a:rect b="b" l="l" r="r" t="t"/>
            <a:pathLst>
              <a:path extrusionOk="0" h="3132853" w="2349640">
                <a:moveTo>
                  <a:pt x="0" y="0"/>
                </a:moveTo>
                <a:lnTo>
                  <a:pt x="2349640" y="0"/>
                </a:lnTo>
                <a:lnTo>
                  <a:pt x="2349640" y="3132853"/>
                </a:lnTo>
                <a:lnTo>
                  <a:pt x="0" y="31328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18">
            <a:hlinkClick r:id="rId14"/>
          </p:cNvPr>
          <p:cNvSpPr/>
          <p:nvPr/>
        </p:nvSpPr>
        <p:spPr>
          <a:xfrm>
            <a:off x="15369008" y="6017573"/>
            <a:ext cx="2370971" cy="3161295"/>
          </a:xfrm>
          <a:custGeom>
            <a:rect b="b" l="l" r="r" t="t"/>
            <a:pathLst>
              <a:path extrusionOk="0" h="3161295" w="2370971">
                <a:moveTo>
                  <a:pt x="0" y="0"/>
                </a:moveTo>
                <a:lnTo>
                  <a:pt x="2370972" y="0"/>
                </a:lnTo>
                <a:lnTo>
                  <a:pt x="2370972" y="3161295"/>
                </a:lnTo>
                <a:lnTo>
                  <a:pt x="0" y="31612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p18"/>
          <p:cNvSpPr/>
          <p:nvPr/>
        </p:nvSpPr>
        <p:spPr>
          <a:xfrm>
            <a:off x="8011987" y="5394728"/>
            <a:ext cx="1245690" cy="1245690"/>
          </a:xfrm>
          <a:custGeom>
            <a:rect b="b" l="l" r="r" t="t"/>
            <a:pathLst>
              <a:path extrusionOk="0" h="1245690" w="1245690">
                <a:moveTo>
                  <a:pt x="0" y="0"/>
                </a:moveTo>
                <a:lnTo>
                  <a:pt x="1245690" y="0"/>
                </a:lnTo>
                <a:lnTo>
                  <a:pt x="1245690" y="1245690"/>
                </a:lnTo>
                <a:lnTo>
                  <a:pt x="0" y="12456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18"/>
          <p:cNvSpPr/>
          <p:nvPr/>
        </p:nvSpPr>
        <p:spPr>
          <a:xfrm>
            <a:off x="10675743" y="4520655"/>
            <a:ext cx="1245690" cy="1245690"/>
          </a:xfrm>
          <a:custGeom>
            <a:rect b="b" l="l" r="r" t="t"/>
            <a:pathLst>
              <a:path extrusionOk="0" h="1245690" w="1245690">
                <a:moveTo>
                  <a:pt x="0" y="0"/>
                </a:moveTo>
                <a:lnTo>
                  <a:pt x="1245691" y="0"/>
                </a:lnTo>
                <a:lnTo>
                  <a:pt x="1245691" y="1245690"/>
                </a:lnTo>
                <a:lnTo>
                  <a:pt x="0" y="12456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18"/>
          <p:cNvSpPr/>
          <p:nvPr/>
        </p:nvSpPr>
        <p:spPr>
          <a:xfrm>
            <a:off x="13246662" y="5394728"/>
            <a:ext cx="1245690" cy="1245690"/>
          </a:xfrm>
          <a:custGeom>
            <a:rect b="b" l="l" r="r" t="t"/>
            <a:pathLst>
              <a:path extrusionOk="0" h="1245690" w="1245690">
                <a:moveTo>
                  <a:pt x="0" y="0"/>
                </a:moveTo>
                <a:lnTo>
                  <a:pt x="1245690" y="0"/>
                </a:lnTo>
                <a:lnTo>
                  <a:pt x="1245690" y="1245690"/>
                </a:lnTo>
                <a:lnTo>
                  <a:pt x="0" y="12456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18"/>
          <p:cNvSpPr/>
          <p:nvPr/>
        </p:nvSpPr>
        <p:spPr>
          <a:xfrm>
            <a:off x="15931649" y="4520655"/>
            <a:ext cx="1245690" cy="1245690"/>
          </a:xfrm>
          <a:custGeom>
            <a:rect b="b" l="l" r="r" t="t"/>
            <a:pathLst>
              <a:path extrusionOk="0" h="1245690" w="1245690">
                <a:moveTo>
                  <a:pt x="0" y="0"/>
                </a:moveTo>
                <a:lnTo>
                  <a:pt x="1245690" y="0"/>
                </a:lnTo>
                <a:lnTo>
                  <a:pt x="1245690" y="1245690"/>
                </a:lnTo>
                <a:lnTo>
                  <a:pt x="0" y="12456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" name="Google Shape;179;p18"/>
          <p:cNvSpPr txBox="1"/>
          <p:nvPr/>
        </p:nvSpPr>
        <p:spPr>
          <a:xfrm>
            <a:off x="183036" y="305753"/>
            <a:ext cx="9074641" cy="1636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0" u="none" cap="none" strike="noStrike">
                <a:solidFill>
                  <a:srgbClr val="242634"/>
                </a:solidFill>
                <a:latin typeface="Cabin Sketch"/>
                <a:ea typeface="Cabin Sketch"/>
                <a:cs typeface="Cabin Sketch"/>
                <a:sym typeface="Cabin Sketch"/>
              </a:rPr>
              <a:t>Staff Reads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4254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9"/>
          <p:cNvSpPr/>
          <p:nvPr/>
        </p:nvSpPr>
        <p:spPr>
          <a:xfrm>
            <a:off x="16362561" y="5872243"/>
            <a:ext cx="3558035" cy="2005842"/>
          </a:xfrm>
          <a:custGeom>
            <a:rect b="b" l="l" r="r" t="t"/>
            <a:pathLst>
              <a:path extrusionOk="0" h="2005842" w="3558035">
                <a:moveTo>
                  <a:pt x="0" y="0"/>
                </a:moveTo>
                <a:lnTo>
                  <a:pt x="3558035" y="0"/>
                </a:lnTo>
                <a:lnTo>
                  <a:pt x="3558035" y="2005842"/>
                </a:lnTo>
                <a:lnTo>
                  <a:pt x="0" y="20058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19"/>
          <p:cNvSpPr/>
          <p:nvPr/>
        </p:nvSpPr>
        <p:spPr>
          <a:xfrm>
            <a:off x="-811305" y="7268509"/>
            <a:ext cx="19910608" cy="3489116"/>
          </a:xfrm>
          <a:custGeom>
            <a:rect b="b" l="l" r="r" t="t"/>
            <a:pathLst>
              <a:path extrusionOk="0" h="1789930" w="10214218">
                <a:moveTo>
                  <a:pt x="0" y="0"/>
                </a:moveTo>
                <a:lnTo>
                  <a:pt x="10214218" y="0"/>
                </a:lnTo>
                <a:lnTo>
                  <a:pt x="10214218" y="1789930"/>
                </a:lnTo>
                <a:lnTo>
                  <a:pt x="0" y="1789930"/>
                </a:lnTo>
                <a:close/>
              </a:path>
            </a:pathLst>
          </a:custGeom>
          <a:solidFill>
            <a:srgbClr val="3D7758"/>
          </a:solidFill>
          <a:ln>
            <a:noFill/>
          </a:ln>
        </p:spPr>
      </p:sp>
      <p:grpSp>
        <p:nvGrpSpPr>
          <p:cNvPr id="186" name="Google Shape;186;p19"/>
          <p:cNvGrpSpPr/>
          <p:nvPr/>
        </p:nvGrpSpPr>
        <p:grpSpPr>
          <a:xfrm>
            <a:off x="-641767" y="1481436"/>
            <a:ext cx="10483669" cy="9080308"/>
            <a:chOff x="0" y="0"/>
            <a:chExt cx="13978225" cy="12107078"/>
          </a:xfrm>
        </p:grpSpPr>
        <p:sp>
          <p:nvSpPr>
            <p:cNvPr id="187" name="Google Shape;187;p19"/>
            <p:cNvSpPr/>
            <p:nvPr/>
          </p:nvSpPr>
          <p:spPr>
            <a:xfrm>
              <a:off x="0" y="3382840"/>
              <a:ext cx="13978225" cy="7495823"/>
            </a:xfrm>
            <a:custGeom>
              <a:rect b="b" l="l" r="r" t="t"/>
              <a:pathLst>
                <a:path extrusionOk="0" h="7495823" w="13978225">
                  <a:moveTo>
                    <a:pt x="0" y="0"/>
                  </a:moveTo>
                  <a:lnTo>
                    <a:pt x="13978225" y="0"/>
                  </a:lnTo>
                  <a:lnTo>
                    <a:pt x="13978225" y="7495823"/>
                  </a:lnTo>
                  <a:lnTo>
                    <a:pt x="0" y="74958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88" name="Google Shape;188;p19"/>
            <p:cNvSpPr/>
            <p:nvPr/>
          </p:nvSpPr>
          <p:spPr>
            <a:xfrm>
              <a:off x="2554895" y="0"/>
              <a:ext cx="8868435" cy="12107078"/>
            </a:xfrm>
            <a:custGeom>
              <a:rect b="b" l="l" r="r" t="t"/>
              <a:pathLst>
                <a:path extrusionOk="0" h="12107078" w="8868435">
                  <a:moveTo>
                    <a:pt x="0" y="0"/>
                  </a:moveTo>
                  <a:lnTo>
                    <a:pt x="8868435" y="0"/>
                  </a:lnTo>
                  <a:lnTo>
                    <a:pt x="8868435" y="12107078"/>
                  </a:lnTo>
                  <a:lnTo>
                    <a:pt x="0" y="121070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89" name="Google Shape;189;p19"/>
          <p:cNvSpPr txBox="1"/>
          <p:nvPr/>
        </p:nvSpPr>
        <p:spPr>
          <a:xfrm>
            <a:off x="5899971" y="2462892"/>
            <a:ext cx="123318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0" u="none" cap="none" strike="noStrike">
                <a:solidFill>
                  <a:srgbClr val="FFFCEA"/>
                </a:solidFill>
                <a:latin typeface="Cabin Sketch"/>
                <a:ea typeface="Cabin Sketch"/>
                <a:cs typeface="Cabin Sketch"/>
                <a:sym typeface="Cabin Sketch"/>
              </a:rPr>
              <a:t>She is a Keeper</a:t>
            </a:r>
            <a:endParaRPr/>
          </a:p>
        </p:txBody>
      </p:sp>
      <p:sp>
        <p:nvSpPr>
          <p:cNvPr id="190" name="Google Shape;190;p19"/>
          <p:cNvSpPr txBox="1"/>
          <p:nvPr/>
        </p:nvSpPr>
        <p:spPr>
          <a:xfrm>
            <a:off x="9572273" y="7225720"/>
            <a:ext cx="8715600" cy="29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4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6" u="none" cap="none" strike="noStrike">
                <a:solidFill>
                  <a:srgbClr val="FFFCEA"/>
                </a:solidFill>
                <a:latin typeface="Fredoka"/>
                <a:ea typeface="Fredoka"/>
                <a:cs typeface="Fredoka"/>
                <a:sym typeface="Fredoka"/>
              </a:rPr>
              <a:t>With her by our side, I can achieve anything.</a:t>
            </a:r>
            <a:endParaRPr b="1">
              <a:latin typeface="Fredoka"/>
              <a:ea typeface="Fredoka"/>
              <a:cs typeface="Fredoka"/>
              <a:sym typeface="Fredoka"/>
            </a:endParaRPr>
          </a:p>
          <a:p>
            <a:pPr indent="0" lvl="0" marL="0" marR="0" rtl="0" algn="ctr">
              <a:lnSpc>
                <a:spcPct val="164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6" u="none" cap="none" strike="noStrike">
                <a:solidFill>
                  <a:srgbClr val="FFFCEA"/>
                </a:solidFill>
                <a:latin typeface="Fredoka"/>
                <a:ea typeface="Fredoka"/>
                <a:cs typeface="Fredoka"/>
                <a:sym typeface="Fredoka"/>
              </a:rPr>
              <a:t>She’s lights up the way.</a:t>
            </a:r>
            <a:endParaRPr b="1">
              <a:latin typeface="Fredoka"/>
              <a:ea typeface="Fredoka"/>
              <a:cs typeface="Fredoka"/>
              <a:sym typeface="Fredoka"/>
            </a:endParaRPr>
          </a:p>
          <a:p>
            <a:pPr indent="0" lvl="0" marL="0" marR="0" rtl="0" algn="ctr">
              <a:lnSpc>
                <a:spcPct val="164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6" u="none" cap="none" strike="noStrike">
                <a:solidFill>
                  <a:srgbClr val="FFFCEA"/>
                </a:solidFill>
                <a:latin typeface="Fredoka"/>
                <a:ea typeface="Fredoka"/>
                <a:cs typeface="Fredoka"/>
                <a:sym typeface="Fredoka"/>
              </a:rPr>
              <a:t>She is my comfort and care.</a:t>
            </a:r>
            <a:endParaRPr b="1">
              <a:latin typeface="Fredoka"/>
              <a:ea typeface="Fredoka"/>
              <a:cs typeface="Fredoka"/>
              <a:sym typeface="Fredoka"/>
            </a:endParaRPr>
          </a:p>
          <a:p>
            <a:pPr indent="0" lvl="0" marL="0" marR="0" rtl="0" algn="ctr">
              <a:lnSpc>
                <a:spcPct val="164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6" u="none" cap="none" strike="noStrike">
                <a:solidFill>
                  <a:srgbClr val="FFFCEA"/>
                </a:solidFill>
                <a:latin typeface="Fredoka"/>
                <a:ea typeface="Fredoka"/>
                <a:cs typeface="Fredoka"/>
                <a:sym typeface="Fredoka"/>
              </a:rPr>
              <a:t>Teaching me life’s tips and tricks.</a:t>
            </a:r>
            <a:endParaRPr b="1"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191" name="Google Shape;191;p19"/>
          <p:cNvSpPr/>
          <p:nvPr/>
        </p:nvSpPr>
        <p:spPr>
          <a:xfrm>
            <a:off x="-1113272" y="-1752396"/>
            <a:ext cx="4933207" cy="2781096"/>
          </a:xfrm>
          <a:custGeom>
            <a:rect b="b" l="l" r="r" t="t"/>
            <a:pathLst>
              <a:path extrusionOk="0" h="2781096" w="4933207">
                <a:moveTo>
                  <a:pt x="0" y="0"/>
                </a:moveTo>
                <a:lnTo>
                  <a:pt x="4933207" y="0"/>
                </a:lnTo>
                <a:lnTo>
                  <a:pt x="4933207" y="2781096"/>
                </a:lnTo>
                <a:lnTo>
                  <a:pt x="0" y="27810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p19"/>
          <p:cNvSpPr/>
          <p:nvPr/>
        </p:nvSpPr>
        <p:spPr>
          <a:xfrm>
            <a:off x="5899971" y="636655"/>
            <a:ext cx="2997004" cy="1689561"/>
          </a:xfrm>
          <a:custGeom>
            <a:rect b="b" l="l" r="r" t="t"/>
            <a:pathLst>
              <a:path extrusionOk="0" h="1689561" w="2997004">
                <a:moveTo>
                  <a:pt x="0" y="0"/>
                </a:moveTo>
                <a:lnTo>
                  <a:pt x="2997004" y="0"/>
                </a:lnTo>
                <a:lnTo>
                  <a:pt x="2997004" y="1689561"/>
                </a:lnTo>
                <a:lnTo>
                  <a:pt x="0" y="16895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p19"/>
          <p:cNvSpPr/>
          <p:nvPr/>
        </p:nvSpPr>
        <p:spPr>
          <a:xfrm>
            <a:off x="16643077" y="-430752"/>
            <a:ext cx="2997004" cy="1689561"/>
          </a:xfrm>
          <a:custGeom>
            <a:rect b="b" l="l" r="r" t="t"/>
            <a:pathLst>
              <a:path extrusionOk="0" h="1689561" w="2997004">
                <a:moveTo>
                  <a:pt x="0" y="0"/>
                </a:moveTo>
                <a:lnTo>
                  <a:pt x="2997004" y="0"/>
                </a:lnTo>
                <a:lnTo>
                  <a:pt x="2997004" y="1689561"/>
                </a:lnTo>
                <a:lnTo>
                  <a:pt x="0" y="16895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71414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20"/>
          <p:cNvGrpSpPr/>
          <p:nvPr/>
        </p:nvGrpSpPr>
        <p:grpSpPr>
          <a:xfrm>
            <a:off x="-949514" y="0"/>
            <a:ext cx="20574000" cy="10287000"/>
            <a:chOff x="0" y="0"/>
            <a:chExt cx="27432000" cy="13716000"/>
          </a:xfrm>
        </p:grpSpPr>
        <p:sp>
          <p:nvSpPr>
            <p:cNvPr id="199" name="Google Shape;199;p20"/>
            <p:cNvSpPr/>
            <p:nvPr/>
          </p:nvSpPr>
          <p:spPr>
            <a:xfrm>
              <a:off x="0" y="0"/>
              <a:ext cx="13716000" cy="13716000"/>
            </a:xfrm>
            <a:custGeom>
              <a:rect b="b" l="l" r="r" t="t"/>
              <a:pathLst>
                <a:path extrusionOk="0"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1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00" name="Google Shape;200;p20"/>
            <p:cNvSpPr/>
            <p:nvPr/>
          </p:nvSpPr>
          <p:spPr>
            <a:xfrm>
              <a:off x="13716000" y="0"/>
              <a:ext cx="13716000" cy="13716000"/>
            </a:xfrm>
            <a:custGeom>
              <a:rect b="b" l="l" r="r" t="t"/>
              <a:pathLst>
                <a:path extrusionOk="0"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1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01" name="Google Shape;201;p20"/>
          <p:cNvSpPr/>
          <p:nvPr/>
        </p:nvSpPr>
        <p:spPr>
          <a:xfrm flipH="1">
            <a:off x="4146107" y="5254230"/>
            <a:ext cx="9318582" cy="14119064"/>
          </a:xfrm>
          <a:custGeom>
            <a:rect b="b" l="l" r="r" t="t"/>
            <a:pathLst>
              <a:path extrusionOk="0" h="14119064" w="9318582">
                <a:moveTo>
                  <a:pt x="9318583" y="0"/>
                </a:moveTo>
                <a:lnTo>
                  <a:pt x="0" y="0"/>
                </a:lnTo>
                <a:lnTo>
                  <a:pt x="0" y="14119064"/>
                </a:lnTo>
                <a:lnTo>
                  <a:pt x="9318583" y="14119064"/>
                </a:lnTo>
                <a:lnTo>
                  <a:pt x="9318583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20"/>
          <p:cNvSpPr txBox="1"/>
          <p:nvPr/>
        </p:nvSpPr>
        <p:spPr>
          <a:xfrm>
            <a:off x="1752721" y="190500"/>
            <a:ext cx="14782558" cy="41490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0" u="none" cap="none" strike="noStrike">
                <a:solidFill>
                  <a:srgbClr val="FFFCEA"/>
                </a:solidFill>
                <a:latin typeface="Cabin Sketch"/>
                <a:ea typeface="Cabin Sketch"/>
                <a:cs typeface="Cabin Sketch"/>
                <a:sym typeface="Cabin Sketch"/>
              </a:rPr>
              <a:t>Happy Mother's Day</a:t>
            </a:r>
            <a:endParaRPr/>
          </a:p>
        </p:txBody>
      </p:sp>
      <p:sp>
        <p:nvSpPr>
          <p:cNvPr id="203" name="Google Shape;203;p20"/>
          <p:cNvSpPr txBox="1"/>
          <p:nvPr/>
        </p:nvSpPr>
        <p:spPr>
          <a:xfrm>
            <a:off x="4882736" y="2886356"/>
            <a:ext cx="8345165" cy="2034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99" u="none" cap="none" strike="noStrike">
                <a:solidFill>
                  <a:srgbClr val="FFFCEA"/>
                </a:solidFill>
                <a:latin typeface="Fredoka"/>
                <a:ea typeface="Fredoka"/>
                <a:cs typeface="Fredoka"/>
                <a:sym typeface="Fredoka"/>
              </a:rPr>
              <a:t>To all those women in our lives, we are who we are because of you.</a:t>
            </a:r>
            <a:endParaRPr/>
          </a:p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99" u="none" cap="none" strike="noStrike">
                <a:solidFill>
                  <a:srgbClr val="FFFCEA"/>
                </a:solidFill>
                <a:latin typeface="Fredoka"/>
                <a:ea typeface="Fredoka"/>
                <a:cs typeface="Fredoka"/>
                <a:sym typeface="Fredoka"/>
              </a:rPr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