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6" r:id="rId2"/>
  </p:sldIdLst>
  <p:sldSz cx="7559675" cy="10691813"/>
  <p:notesSz cx="6858000" cy="9144000"/>
  <p:embeddedFontLst>
    <p:embeddedFont>
      <p:font typeface="Jost SemiBold" panose="020B060402020202020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5147"/>
    <a:srgbClr val="295066"/>
    <a:srgbClr val="F97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4"/>
    <p:restoredTop sz="96327"/>
  </p:normalViewPr>
  <p:slideViewPr>
    <p:cSldViewPr snapToGrid="0">
      <p:cViewPr varScale="1">
        <p:scale>
          <a:sx n="48" d="100"/>
          <a:sy n="48" d="100"/>
        </p:scale>
        <p:origin x="2012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ddy bear holding a cupcake&#10;&#10;Description automatically generated">
            <a:extLst>
              <a:ext uri="{FF2B5EF4-FFF2-40B4-BE49-F238E27FC236}">
                <a16:creationId xmlns:a16="http://schemas.microsoft.com/office/drawing/2014/main" id="{F220146A-93C6-82E7-3A15-5B8B4F3788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66" y="-1"/>
            <a:ext cx="7587041" cy="10731993"/>
          </a:xfrm>
          <a:prstGeom prst="rect">
            <a:avLst/>
          </a:prstGeom>
        </p:spPr>
      </p:pic>
      <p:pic>
        <p:nvPicPr>
          <p:cNvPr id="5" name="Picture 4" descr="A blue and purple rectangle&#10;&#10;Description automatically generated">
            <a:extLst>
              <a:ext uri="{FF2B5EF4-FFF2-40B4-BE49-F238E27FC236}">
                <a16:creationId xmlns:a16="http://schemas.microsoft.com/office/drawing/2014/main" id="{34215DF8-8B44-628F-92C2-45F10F2BCF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8954" y="5157774"/>
            <a:ext cx="3454400" cy="965200"/>
          </a:xfrm>
          <a:prstGeom prst="rect">
            <a:avLst/>
          </a:prstGeom>
        </p:spPr>
      </p:pic>
      <p:pic>
        <p:nvPicPr>
          <p:cNvPr id="7" name="Picture 6" descr="An orange rectangular object with black border&#10;&#10;Description automatically generated">
            <a:extLst>
              <a:ext uri="{FF2B5EF4-FFF2-40B4-BE49-F238E27FC236}">
                <a16:creationId xmlns:a16="http://schemas.microsoft.com/office/drawing/2014/main" id="{AB3BDFA0-A384-DECC-AEBE-CCED05E5B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017" y="10190436"/>
            <a:ext cx="4292600" cy="5415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3192A5-80E3-F789-9EC9-DB53E3C660C5}"/>
              </a:ext>
            </a:extLst>
          </p:cNvPr>
          <p:cNvSpPr txBox="1"/>
          <p:nvPr userDrawn="1"/>
        </p:nvSpPr>
        <p:spPr>
          <a:xfrm>
            <a:off x="1205546" y="10247239"/>
            <a:ext cx="521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spc="0" baseline="0">
                <a:solidFill>
                  <a:schemeClr val="bg1"/>
                </a:solidFill>
                <a:latin typeface="Jost SemiBold" pitchFamily="2" charset="77"/>
                <a:ea typeface="Jost SemiBold" pitchFamily="2" charset="77"/>
              </a:rPr>
              <a:t>BOOK @ teamkids.com.au</a:t>
            </a:r>
          </a:p>
        </p:txBody>
      </p:sp>
    </p:spTree>
    <p:extLst>
      <p:ext uri="{BB962C8B-B14F-4D97-AF65-F5344CB8AC3E}">
        <p14:creationId xmlns:p14="http://schemas.microsoft.com/office/powerpoint/2010/main" val="52833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48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82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F24234-DB48-D732-1ECD-C3A3A33C13F0}"/>
              </a:ext>
            </a:extLst>
          </p:cNvPr>
          <p:cNvSpPr txBox="1"/>
          <p:nvPr/>
        </p:nvSpPr>
        <p:spPr>
          <a:xfrm>
            <a:off x="1171949" y="9787222"/>
            <a:ext cx="5215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6B5147"/>
                </a:solidFill>
                <a:latin typeface="Jost SemiBold" pitchFamily="2" charset="77"/>
                <a:ea typeface="Jost SemiBold" pitchFamily="2" charset="77"/>
              </a:rPr>
              <a:t>Bayside Altona North</a:t>
            </a:r>
            <a:endParaRPr lang="en-US" sz="2200" b="1" baseline="0" dirty="0">
              <a:solidFill>
                <a:srgbClr val="6B5147"/>
              </a:solidFill>
              <a:latin typeface="Jost SemiBold" pitchFamily="2" charset="77"/>
              <a:ea typeface="Jost Semi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BDF0B-825B-17D8-77FE-BF3B36306060}"/>
              </a:ext>
            </a:extLst>
          </p:cNvPr>
          <p:cNvSpPr txBox="1"/>
          <p:nvPr/>
        </p:nvSpPr>
        <p:spPr>
          <a:xfrm>
            <a:off x="1171949" y="5199982"/>
            <a:ext cx="521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Jost SemiBold" pitchFamily="2" charset="77"/>
                <a:ea typeface="Jost SemiBold" pitchFamily="2" charset="77"/>
              </a:rPr>
              <a:t>Thursday 12th of February </a:t>
            </a:r>
            <a:endParaRPr lang="en-US" sz="2800" b="1" baseline="0" dirty="0">
              <a:solidFill>
                <a:schemeClr val="bg1"/>
              </a:solidFill>
              <a:latin typeface="Jost SemiBold" pitchFamily="2" charset="77"/>
              <a:ea typeface="Jost Semi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6D90C-D66B-DC1F-54ED-6410377A9F6B}"/>
              </a:ext>
            </a:extLst>
          </p:cNvPr>
          <p:cNvSpPr txBox="1"/>
          <p:nvPr/>
        </p:nvSpPr>
        <p:spPr>
          <a:xfrm>
            <a:off x="1202429" y="5718142"/>
            <a:ext cx="5215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baseline="0" dirty="0">
                <a:solidFill>
                  <a:schemeClr val="bg1"/>
                </a:solidFill>
                <a:latin typeface="Jost SemiBold" pitchFamily="2" charset="77"/>
                <a:ea typeface="Jost SemiBold" pitchFamily="2" charset="77"/>
              </a:rPr>
              <a:t>After Sc</a:t>
            </a:r>
            <a:r>
              <a:rPr lang="en-US" sz="1600" b="1" dirty="0">
                <a:solidFill>
                  <a:schemeClr val="bg1"/>
                </a:solidFill>
                <a:latin typeface="Jost SemiBold" pitchFamily="2" charset="77"/>
                <a:ea typeface="Jost SemiBold" pitchFamily="2" charset="77"/>
              </a:rPr>
              <a:t>hool Care</a:t>
            </a:r>
            <a:endParaRPr lang="en-US" sz="1600" b="1" baseline="0" dirty="0">
              <a:solidFill>
                <a:schemeClr val="bg1"/>
              </a:solidFill>
              <a:latin typeface="Jost SemiBold" pitchFamily="2" charset="77"/>
              <a:ea typeface="Jos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22897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1539</TotalTime>
  <Words>10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Jost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Zofia Szyszka</dc:creator>
  <cp:lastModifiedBy>TeamKids - Bayside P-12 College</cp:lastModifiedBy>
  <cp:revision>8</cp:revision>
  <cp:lastPrinted>2023-11-21T00:44:23Z</cp:lastPrinted>
  <dcterms:created xsi:type="dcterms:W3CDTF">2023-11-21T00:43:46Z</dcterms:created>
  <dcterms:modified xsi:type="dcterms:W3CDTF">2026-02-04T21:47:55Z</dcterms:modified>
</cp:coreProperties>
</file>