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22"/>
    <p:restoredTop sz="94619"/>
  </p:normalViewPr>
  <p:slideViewPr>
    <p:cSldViewPr snapToGrid="0" snapToObjects="1">
      <p:cViewPr varScale="1">
        <p:scale>
          <a:sx n="70" d="100"/>
          <a:sy n="70" d="100"/>
        </p:scale>
        <p:origin x="216" y="10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3/1/22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468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3/1/22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112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3/1/22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34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3/1/22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94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3/1/22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380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3/1/22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81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3/1/22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73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3/1/22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36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3/1/22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209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3/1/22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06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3/1/22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775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3/1/22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42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88" r:id="rId7"/>
    <p:sldLayoutId id="2147483689" r:id="rId8"/>
    <p:sldLayoutId id="2147483690" r:id="rId9"/>
    <p:sldLayoutId id="2147483691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g"/><Relationship Id="rId17" Type="http://schemas.openxmlformats.org/officeDocument/2006/relationships/image" Target="../media/image16.tiff"/><Relationship Id="rId2" Type="http://schemas.openxmlformats.org/officeDocument/2006/relationships/image" Target="../media/image1.png"/><Relationship Id="rId16" Type="http://schemas.openxmlformats.org/officeDocument/2006/relationships/image" Target="../media/image15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tiff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g"/><Relationship Id="rId14" Type="http://schemas.openxmlformats.org/officeDocument/2006/relationships/image" Target="../media/image1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2" name="Picture 1" descr="Low Angle View Of Clouds In Sky">
            <a:extLst>
              <a:ext uri="{FF2B5EF4-FFF2-40B4-BE49-F238E27FC236}">
                <a16:creationId xmlns:a16="http://schemas.microsoft.com/office/drawing/2014/main" id="{C2DAEDDC-B3F1-4AD7-80E3-9CDFF78FCE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5723" b="10024"/>
          <a:stretch/>
        </p:blipFill>
        <p:spPr>
          <a:xfrm>
            <a:off x="20" y="10"/>
            <a:ext cx="12191980" cy="68566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6B4971C-EAA5-47BF-8631-58DC0669B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4392489-D7F7-4887-9BC1-7F3EA3132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C171B73-5CE0-4C49-A57E-BD75BEB293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pic>
        <p:nvPicPr>
          <p:cNvPr id="10" name="Picture 9" descr="A picture containing colorful&#10;&#10;Description automatically generated">
            <a:extLst>
              <a:ext uri="{FF2B5EF4-FFF2-40B4-BE49-F238E27FC236}">
                <a16:creationId xmlns:a16="http://schemas.microsoft.com/office/drawing/2014/main" id="{584C201C-EF85-3546-AD72-7C1F59D61E2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840" b="8046"/>
          <a:stretch/>
        </p:blipFill>
        <p:spPr>
          <a:xfrm>
            <a:off x="4373112" y="2493455"/>
            <a:ext cx="2752143" cy="220485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348F021-9D71-6349-92C1-943CA87E1C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0022" y="2518943"/>
            <a:ext cx="2697646" cy="2054884"/>
          </a:xfrm>
          <a:prstGeom prst="rect">
            <a:avLst/>
          </a:prstGeom>
        </p:spPr>
      </p:pic>
      <p:pic>
        <p:nvPicPr>
          <p:cNvPr id="22" name="Picture 21" descr="A drawing of a bird&#10;&#10;Description automatically generated with low confidence">
            <a:extLst>
              <a:ext uri="{FF2B5EF4-FFF2-40B4-BE49-F238E27FC236}">
                <a16:creationId xmlns:a16="http://schemas.microsoft.com/office/drawing/2014/main" id="{2881FD17-1919-E942-8180-F53A025F1D3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920" t="13867" r="10962" b="16725"/>
          <a:stretch/>
        </p:blipFill>
        <p:spPr>
          <a:xfrm>
            <a:off x="73253" y="2435404"/>
            <a:ext cx="2430110" cy="2046689"/>
          </a:xfrm>
          <a:prstGeom prst="rect">
            <a:avLst/>
          </a:prstGeom>
        </p:spPr>
      </p:pic>
      <p:pic>
        <p:nvPicPr>
          <p:cNvPr id="24" name="Picture 23" descr="A close up of a person's eye&#10;&#10;Description automatically generated with medium confidence">
            <a:extLst>
              <a:ext uri="{FF2B5EF4-FFF2-40B4-BE49-F238E27FC236}">
                <a16:creationId xmlns:a16="http://schemas.microsoft.com/office/drawing/2014/main" id="{A42649FE-6514-9A44-957B-4FC6D26D4C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3619" y="4826190"/>
            <a:ext cx="2925690" cy="1951397"/>
          </a:xfrm>
          <a:prstGeom prst="rect">
            <a:avLst/>
          </a:prstGeom>
        </p:spPr>
      </p:pic>
      <p:pic>
        <p:nvPicPr>
          <p:cNvPr id="26" name="Picture 25" descr="A close up of a person's eye&#10;&#10;Description automatically generated with medium confidence">
            <a:extLst>
              <a:ext uri="{FF2B5EF4-FFF2-40B4-BE49-F238E27FC236}">
                <a16:creationId xmlns:a16="http://schemas.microsoft.com/office/drawing/2014/main" id="{FD0D7BCF-5228-4444-9746-ADA2D24D02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76" y="4717686"/>
            <a:ext cx="2539894" cy="1903345"/>
          </a:xfrm>
          <a:prstGeom prst="rect">
            <a:avLst/>
          </a:prstGeom>
        </p:spPr>
      </p:pic>
      <p:pic>
        <p:nvPicPr>
          <p:cNvPr id="28" name="Picture 27" descr="A close-up of a person's eye&#10;&#10;Description automatically generated with medium confidence">
            <a:extLst>
              <a:ext uri="{FF2B5EF4-FFF2-40B4-BE49-F238E27FC236}">
                <a16:creationId xmlns:a16="http://schemas.microsoft.com/office/drawing/2014/main" id="{75CBED88-D25B-424E-9884-AD14EDD85D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76342" y="2252301"/>
            <a:ext cx="1927932" cy="257388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6CF1F2E-8BEC-644F-8993-F4A6796BFE1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20800" b="20800"/>
          <a:stretch/>
        </p:blipFill>
        <p:spPr>
          <a:xfrm>
            <a:off x="5740396" y="5030473"/>
            <a:ext cx="3016952" cy="1761900"/>
          </a:xfrm>
          <a:prstGeom prst="rect">
            <a:avLst/>
          </a:prstGeom>
        </p:spPr>
      </p:pic>
      <p:pic>
        <p:nvPicPr>
          <p:cNvPr id="32" name="Picture 31" descr="A close up of an eye&#10;&#10;Description automatically generated with medium confidence">
            <a:extLst>
              <a:ext uri="{FF2B5EF4-FFF2-40B4-BE49-F238E27FC236}">
                <a16:creationId xmlns:a16="http://schemas.microsoft.com/office/drawing/2014/main" id="{53A5FB4B-57F2-5E41-9D32-67755930198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94500" y="4918607"/>
            <a:ext cx="2467071" cy="17619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6C0F738-3E54-6C46-BDCC-FFED81C1041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2111" y="256054"/>
            <a:ext cx="2702708" cy="195536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2D52F2C-6B34-314D-91F7-8FCEA7E76BC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36803" y="179611"/>
            <a:ext cx="2514658" cy="190008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D995B48-5DE6-EF42-9C33-94838EB5D03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47852" y="99612"/>
            <a:ext cx="2760931" cy="206007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BA89761-AAB2-9741-AD9A-3F7C9F245C4C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2534" t="24533"/>
          <a:stretch/>
        </p:blipFill>
        <p:spPr>
          <a:xfrm>
            <a:off x="9166708" y="168131"/>
            <a:ext cx="2764378" cy="2018649"/>
          </a:xfrm>
          <a:prstGeom prst="rect">
            <a:avLst/>
          </a:prstGeom>
        </p:spPr>
      </p:pic>
      <p:pic>
        <p:nvPicPr>
          <p:cNvPr id="38" name="Picture 37" descr="A picture containing colorful&#10;&#10;Description automatically generated">
            <a:extLst>
              <a:ext uri="{FF2B5EF4-FFF2-40B4-BE49-F238E27FC236}">
                <a16:creationId xmlns:a16="http://schemas.microsoft.com/office/drawing/2014/main" id="{E4063A40-4A08-2740-93EF-C43D5CD6A630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11200" r="6864" b="13947"/>
          <a:stretch/>
        </p:blipFill>
        <p:spPr>
          <a:xfrm>
            <a:off x="9618396" y="2493455"/>
            <a:ext cx="2532670" cy="217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188793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AnalogousFromLightSeedLeftStep">
      <a:dk1>
        <a:srgbClr val="000000"/>
      </a:dk1>
      <a:lt1>
        <a:srgbClr val="FFFFFF"/>
      </a:lt1>
      <a:dk2>
        <a:srgbClr val="243241"/>
      </a:dk2>
      <a:lt2>
        <a:srgbClr val="E2E5E8"/>
      </a:lt2>
      <a:accent1>
        <a:srgbClr val="BA9C80"/>
      </a:accent1>
      <a:accent2>
        <a:srgbClr val="BA827F"/>
      </a:accent2>
      <a:accent3>
        <a:srgbClr val="C594A6"/>
      </a:accent3>
      <a:accent4>
        <a:srgbClr val="BA7FAD"/>
      </a:accent4>
      <a:accent5>
        <a:srgbClr val="BC94C5"/>
      </a:accent5>
      <a:accent6>
        <a:srgbClr val="967FBA"/>
      </a:accent6>
      <a:hlink>
        <a:srgbClr val="5E85A8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Avenir Next LT Pro</vt:lpstr>
      <vt:lpstr>AvenirNext LT Pro Medium</vt:lpstr>
      <vt:lpstr>Sabon Next LT</vt:lpstr>
      <vt:lpstr>DappledVTI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Nishani Sooknandan</dc:creator>
  <cp:lastModifiedBy>Nishani Sooknandan</cp:lastModifiedBy>
  <cp:revision>1</cp:revision>
  <dcterms:created xsi:type="dcterms:W3CDTF">2022-03-01T12:59:16Z</dcterms:created>
  <dcterms:modified xsi:type="dcterms:W3CDTF">2022-03-01T13:19:10Z</dcterms:modified>
</cp:coreProperties>
</file>