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106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2F43-2B6D-48AC-A421-429A3D767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CFEAE-3411-432D-9594-A70C9317C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61977-D021-4EC3-84C4-467F111C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AC88-CD35-4430-BCB9-EE8129BE2EE1}" type="datetimeFigureOut">
              <a:rPr lang="en-AU" smtClean="0"/>
              <a:t>30/08/2022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737C-C37F-4369-8594-ECF44C33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F529-7769-41E6-B6E5-E3C47973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EE50-B975-49A4-8B19-B17127B1B4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853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DD49-0606-4FF0-AE89-4BDA03CB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672BC-2461-4CE5-8614-7FACAC262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A4A8-409F-4F76-842C-C9EFB9EB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AC88-CD35-4430-BCB9-EE8129BE2EE1}" type="datetimeFigureOut">
              <a:rPr lang="en-AU" smtClean="0"/>
              <a:t>30/08/2022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8694E-7989-4F27-8486-20AF60F5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511AE-0AD1-420C-995D-793BFF2C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EE50-B975-49A4-8B19-B17127B1B4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86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311ED5-AD03-45D1-9C29-6AEEB158B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71FDE-8B93-4176-85F2-AE50F29FA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038CE-2AF7-4A61-9CA5-AE486018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AC88-CD35-4430-BCB9-EE8129BE2EE1}" type="datetimeFigureOut">
              <a:rPr lang="en-AU" smtClean="0"/>
              <a:t>30/08/2022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526F0-F483-46EC-BBC6-9D31DC68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0A69A-98B0-44E6-8D80-136F0775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EE50-B975-49A4-8B19-B17127B1B4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50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AB9E-9E52-4399-86D0-E1BB998D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3044A-244D-47D5-89CE-CC1AE0577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D47BC-7E73-4A54-A89C-0571CDB4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AC88-CD35-4430-BCB9-EE8129BE2EE1}" type="datetimeFigureOut">
              <a:rPr lang="en-AU" smtClean="0"/>
              <a:t>30/08/2022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EC909-C986-44EF-AEF2-BC2CEE4B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C9817-947C-47E7-A3AB-E06FD3D9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EE50-B975-49A4-8B19-B17127B1B4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89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E8F4-D6CE-4BDD-93A2-597C9C72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63A20-F081-480E-BDBA-8C4EC7586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EC789-45E4-4AAA-81FE-271FF8C4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AC88-CD35-4430-BCB9-EE8129BE2EE1}" type="datetimeFigureOut">
              <a:rPr lang="en-AU" smtClean="0"/>
              <a:t>30/08/2022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0AF54-DEAD-4FD2-A076-5218C422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B1F9C-7C91-46CD-9626-CBFB2916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EE50-B975-49A4-8B19-B17127B1B4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21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5BFA-BA2E-44FA-BB69-00894A74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63D91-0559-4D27-9DC4-F255DA262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42C2D-9443-4C88-81FB-D6237A859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473B5-FDCB-4660-B0A2-3D14E82F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AC88-CD35-4430-BCB9-EE8129BE2EE1}" type="datetimeFigureOut">
              <a:rPr lang="en-AU" smtClean="0"/>
              <a:t>30/08/2022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F7BBE-C1E0-4CA5-BC9E-EE33D294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7D737-C2EF-4BAE-905A-B2D45B5F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EE50-B975-49A4-8B19-B17127B1B4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22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8516-711D-427F-A5CA-74F23D81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D5E8F-16D2-47D8-A2F3-EE302CF7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F84BB-5D6A-441A-930C-99F11FB08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AA208-07B3-4426-850D-4037861DA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EA456-6394-4617-8EA5-55CF3CC7D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2F349-EB35-4B14-93F0-45DC7A9B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AC88-CD35-4430-BCB9-EE8129BE2EE1}" type="datetimeFigureOut">
              <a:rPr lang="en-AU" smtClean="0"/>
              <a:t>30/08/2022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72533-CAEE-461A-94B3-EEA37142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44A6BE-D520-4703-B971-5380A8F8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EE50-B975-49A4-8B19-B17127B1B4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3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7F01-EB38-46FD-9BA5-F4CE8423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B54A5-FFBE-461C-9DDC-408C4E1F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AC88-CD35-4430-BCB9-EE8129BE2EE1}" type="datetimeFigureOut">
              <a:rPr lang="en-AU" smtClean="0"/>
              <a:t>30/08/2022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9F00E-8C2F-436D-81A2-E6366E6A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AEF10-4DF0-43F2-9B59-963A97D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EE50-B975-49A4-8B19-B17127B1B4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08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011B8-27A2-4B36-8BE3-2D7235F5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AC88-CD35-4430-BCB9-EE8129BE2EE1}" type="datetimeFigureOut">
              <a:rPr lang="en-AU" smtClean="0"/>
              <a:t>30/08/2022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EAF46-0AE2-4049-B18A-C634D6EE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D9823-4A16-45A2-9144-7C90FACA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EE50-B975-49A4-8B19-B17127B1B4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921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CEC9-6C77-4691-92C3-0FF058FD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EAB7F-1177-438F-885B-2DCE83E3C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C2F18-6EDF-4176-8785-5D7D96897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3531C-7FB7-481E-810F-EC86D5F6F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AC88-CD35-4430-BCB9-EE8129BE2EE1}" type="datetimeFigureOut">
              <a:rPr lang="en-AU" smtClean="0"/>
              <a:t>30/08/2022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1BB0C-E820-452B-BEC8-244A9F5D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B956D-C31F-40C4-9633-15751F62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EE50-B975-49A4-8B19-B17127B1B4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02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4794-E818-458E-9893-E8527135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420A1-0119-40CC-B03D-5C84C875F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DED45-1506-4EBE-83A4-3A4E89E4E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F08D1-2E51-4BF6-9574-632633B8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AC88-CD35-4430-BCB9-EE8129BE2EE1}" type="datetimeFigureOut">
              <a:rPr lang="en-AU" smtClean="0"/>
              <a:t>30/08/2022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472EA-EF09-41DC-895F-83C6136F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A8E43-D72C-4876-91E1-77706379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EE50-B975-49A4-8B19-B17127B1B4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20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ED767-B1B9-4947-85B4-F9871B53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FF74A-D7D0-4E38-B2BA-558AAE392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FBF87-4606-46F2-8EA1-D70F4BAF7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AC88-CD35-4430-BCB9-EE8129BE2EE1}" type="datetimeFigureOut">
              <a:rPr lang="en-AU" smtClean="0"/>
              <a:t>30/08/2022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BFDAE-3C37-4C52-AFB9-AD996EE98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2DA25-DCFB-463D-9993-BA21811DA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EE50-B975-49A4-8B19-B17127B1B4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58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a5519f2f-f6a2-4ae5-8cff-cd1daccee114@ausprd01">
            <a:extLst>
              <a:ext uri="{FF2B5EF4-FFF2-40B4-BE49-F238E27FC236}">
                <a16:creationId xmlns:a16="http://schemas.microsoft.com/office/drawing/2014/main" id="{F2026972-89DA-4CAD-B25F-6DCD5FDD0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2161" y="4027560"/>
            <a:ext cx="3231576" cy="24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407fb13f-920c-4c3e-bb4a-c18a7ab4aa83@ausprd01">
            <a:extLst>
              <a:ext uri="{FF2B5EF4-FFF2-40B4-BE49-F238E27FC236}">
                <a16:creationId xmlns:a16="http://schemas.microsoft.com/office/drawing/2014/main" id="{23F30F5F-6666-4E97-ADBF-2B0AF967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1135" y="401135"/>
            <a:ext cx="3231570" cy="242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9dfbc048-34d0-4f46-8790-38c6f70712fe@ausprd01">
            <a:extLst>
              <a:ext uri="{FF2B5EF4-FFF2-40B4-BE49-F238E27FC236}">
                <a16:creationId xmlns:a16="http://schemas.microsoft.com/office/drawing/2014/main" id="{F9E22876-0393-451A-AC24-D5E46589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8263" y="4027562"/>
            <a:ext cx="3231571" cy="242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32edca5f-8da0-4ed3-95f5-9e275e311ba7@ausprd01">
            <a:extLst>
              <a:ext uri="{FF2B5EF4-FFF2-40B4-BE49-F238E27FC236}">
                <a16:creationId xmlns:a16="http://schemas.microsoft.com/office/drawing/2014/main" id="{9FD03ABF-70CB-45C2-BD48-CC5561CC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61559" y="401137"/>
            <a:ext cx="3231576" cy="24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4A23C9-4336-4332-918D-E44148F88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283" y="0"/>
            <a:ext cx="2133204" cy="1839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C081E9-74C5-4725-A43C-C8FB66F30C4B}"/>
              </a:ext>
            </a:extLst>
          </p:cNvPr>
          <p:cNvSpPr txBox="1"/>
          <p:nvPr/>
        </p:nvSpPr>
        <p:spPr>
          <a:xfrm>
            <a:off x="3028701" y="1718216"/>
            <a:ext cx="6134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Jenny and Janine are excited to share their knowledge and experience with a variety of students throughout the school. </a:t>
            </a:r>
          </a:p>
          <a:p>
            <a:endParaRPr lang="en-AU" dirty="0"/>
          </a:p>
          <a:p>
            <a:r>
              <a:rPr lang="en-AU" dirty="0"/>
              <a:t>We have been fortunate enough to be given the opportunity to fund a Lego Club to assist children in increasing motivation to participate and interact with their peers.</a:t>
            </a:r>
          </a:p>
          <a:p>
            <a:endParaRPr lang="en-AU" dirty="0"/>
          </a:p>
          <a:p>
            <a:r>
              <a:rPr lang="en-AU" dirty="0"/>
              <a:t>Together with the Wellbeing Team we look forward to having fun and creating a new world to explore with Lego and our new found friends.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627A7-9011-46A9-8E7C-45168C394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790" y="4711697"/>
            <a:ext cx="5184414" cy="2015143"/>
          </a:xfrm>
          <a:prstGeom prst="rect">
            <a:avLst/>
          </a:prstGeom>
        </p:spPr>
      </p:pic>
      <p:pic>
        <p:nvPicPr>
          <p:cNvPr id="1031" name="Picture 7" descr="40 、 &#10;ROAD ">
            <a:extLst>
              <a:ext uri="{FF2B5EF4-FFF2-40B4-BE49-F238E27FC236}">
                <a16:creationId xmlns:a16="http://schemas.microsoft.com/office/drawing/2014/main" id="{D7560BF1-5C21-4878-A348-ED3216F3A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42213"/>
            <a:ext cx="2592203" cy="16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4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27754E65F4C4DAE0EEA003EF7EB61" ma:contentTypeVersion="14" ma:contentTypeDescription="Create a new document." ma:contentTypeScope="" ma:versionID="6825282c2239255a5687dd23c80619ec">
  <xsd:schema xmlns:xsd="http://www.w3.org/2001/XMLSchema" xmlns:xs="http://www.w3.org/2001/XMLSchema" xmlns:p="http://schemas.microsoft.com/office/2006/metadata/properties" xmlns:ns3="716fd6bd-8ee5-4db3-af98-ebefbc7a7e5a" xmlns:ns4="1d5161c9-8b49-4e1b-a30a-1a2257eabad0" targetNamespace="http://schemas.microsoft.com/office/2006/metadata/properties" ma:root="true" ma:fieldsID="4d6a1622e4ac9cc8cec5c9679cf65595" ns3:_="" ns4:_="">
    <xsd:import namespace="716fd6bd-8ee5-4db3-af98-ebefbc7a7e5a"/>
    <xsd:import namespace="1d5161c9-8b49-4e1b-a30a-1a2257eaba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fd6bd-8ee5-4db3-af98-ebefbc7a7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161c9-8b49-4e1b-a30a-1a2257eaba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2486BF-6CB5-4718-8688-476277242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6fd6bd-8ee5-4db3-af98-ebefbc7a7e5a"/>
    <ds:schemaRef ds:uri="1d5161c9-8b49-4e1b-a30a-1a2257eaba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7E19EE-EBC2-4C05-ADEF-6CB887488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0749C-BB6B-46AE-8BF3-F95FA7B8FDE1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d5161c9-8b49-4e1b-a30a-1a2257eabad0"/>
    <ds:schemaRef ds:uri="716fd6bd-8ee5-4db3-af98-ebefbc7a7e5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Sheridan Duffy</dc:creator>
  <cp:lastModifiedBy>Sheridan Duffy</cp:lastModifiedBy>
  <cp:revision>2</cp:revision>
  <dcterms:created xsi:type="dcterms:W3CDTF">2022-08-30T05:04:19Z</dcterms:created>
  <dcterms:modified xsi:type="dcterms:W3CDTF">2022-08-30T05:17:35Z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0x01010017F27754E65F4C4DAE0EEA003EF7EB61</vt:lpwstr>
  </property>
</Properties>
</file>