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40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ABC Awards – week 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51BC4-4A0A-4AF6-B0F2-D43E2EB38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2" r="-2" b="6978"/>
          <a:stretch/>
        </p:blipFill>
        <p:spPr bwMode="auto">
          <a:xfrm>
            <a:off x="20" y="10"/>
            <a:ext cx="4059916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CA70EC-A931-4FE2-B796-978733810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3" r="1" b="777"/>
          <a:stretch/>
        </p:blipFill>
        <p:spPr bwMode="auto">
          <a:xfrm>
            <a:off x="4059936" y="10"/>
            <a:ext cx="4072128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921C134-DF5E-4854-BFB4-45D827CAB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/>
          <a:stretch/>
        </p:blipFill>
        <p:spPr bwMode="auto">
          <a:xfrm>
            <a:off x="8132064" y="10"/>
            <a:ext cx="4059936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Harper S, Levi M &amp; Jude H</a:t>
            </a:r>
          </a:p>
        </p:txBody>
      </p:sp>
    </p:spTree>
    <p:extLst>
      <p:ext uri="{BB962C8B-B14F-4D97-AF65-F5344CB8AC3E}">
        <p14:creationId xmlns:p14="http://schemas.microsoft.com/office/powerpoint/2010/main" val="1166144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ABC Awards – week 10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8ACCAA75-2085-4C51-8781-1B1C52B2F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3" r="-2" b="11580"/>
          <a:stretch/>
        </p:blipFill>
        <p:spPr bwMode="auto">
          <a:xfrm>
            <a:off x="20" y="10"/>
            <a:ext cx="4059916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1C327D1-5BBA-4DBE-8438-0E16EBE16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3" r="1" b="12168"/>
          <a:stretch/>
        </p:blipFill>
        <p:spPr bwMode="auto">
          <a:xfrm>
            <a:off x="4059936" y="10"/>
            <a:ext cx="4072128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181963A-A648-4787-8ECB-699C56F45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4" r="2" b="10883"/>
          <a:stretch/>
        </p:blipFill>
        <p:spPr bwMode="auto">
          <a:xfrm>
            <a:off x="8132064" y="10"/>
            <a:ext cx="4059936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Mayah</a:t>
            </a:r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 C, </a:t>
            </a:r>
            <a:r>
              <a:rPr lang="en-US" sz="2100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Harlo</a:t>
            </a:r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 B &amp; Nick B</a:t>
            </a:r>
          </a:p>
        </p:txBody>
      </p:sp>
    </p:spTree>
    <p:extLst>
      <p:ext uri="{BB962C8B-B14F-4D97-AF65-F5344CB8AC3E}">
        <p14:creationId xmlns:p14="http://schemas.microsoft.com/office/powerpoint/2010/main" val="302135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91" y="4363271"/>
            <a:ext cx="9679264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ABC Awards – week 10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298E864-A978-4790-92D3-8E51A95F9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r="1729" b="-1"/>
          <a:stretch/>
        </p:blipFill>
        <p:spPr bwMode="auto">
          <a:xfrm>
            <a:off x="20" y="10"/>
            <a:ext cx="304493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4A15497D-D577-4013-8C97-0117B589C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r="2787" b="-1"/>
          <a:stretch/>
        </p:blipFill>
        <p:spPr bwMode="auto">
          <a:xfrm>
            <a:off x="3044952" y="10"/>
            <a:ext cx="3057144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2A1E2BA-DE2C-4C22-B343-F008F3112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r="3291" b="-1"/>
          <a:stretch/>
        </p:blipFill>
        <p:spPr bwMode="auto">
          <a:xfrm>
            <a:off x="6102096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C99F06E-8784-40F0-89C1-BF6519ACD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r="791" b="-1"/>
          <a:stretch/>
        </p:blipFill>
        <p:spPr bwMode="auto">
          <a:xfrm>
            <a:off x="9147048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Hannah V, Harper F, Joey K &amp; Kate R</a:t>
            </a:r>
          </a:p>
        </p:txBody>
      </p:sp>
    </p:spTree>
    <p:extLst>
      <p:ext uri="{BB962C8B-B14F-4D97-AF65-F5344CB8AC3E}">
        <p14:creationId xmlns:p14="http://schemas.microsoft.com/office/powerpoint/2010/main" val="63457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ROCCH Awards – week 10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7FFA88F-ACC3-4E28-8E46-D148988149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" r="-2" b="13683"/>
          <a:stretch/>
        </p:blipFill>
        <p:spPr bwMode="auto">
          <a:xfrm>
            <a:off x="20" y="10"/>
            <a:ext cx="4059916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2623DFCC-0E5D-4C41-AA53-6A46B202F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4" r="1" b="10230"/>
          <a:stretch/>
        </p:blipFill>
        <p:spPr bwMode="auto">
          <a:xfrm>
            <a:off x="4059936" y="10"/>
            <a:ext cx="4072128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AA4CDCF-83FF-4C08-8511-24315CC74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7" r="2" b="10649"/>
          <a:stretch/>
        </p:blipFill>
        <p:spPr bwMode="auto">
          <a:xfrm>
            <a:off x="8132064" y="10"/>
            <a:ext cx="4059936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Oscar S, James L &amp; Matt O</a:t>
            </a:r>
          </a:p>
        </p:txBody>
      </p:sp>
    </p:spTree>
    <p:extLst>
      <p:ext uri="{BB962C8B-B14F-4D97-AF65-F5344CB8AC3E}">
        <p14:creationId xmlns:p14="http://schemas.microsoft.com/office/powerpoint/2010/main" val="171657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91" y="4363271"/>
            <a:ext cx="9679264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ROCCH Awards – week 10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8EA1BEB-BFBC-4032-9C15-2A231D60E1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r="2979" b="-1"/>
          <a:stretch/>
        </p:blipFill>
        <p:spPr bwMode="auto">
          <a:xfrm>
            <a:off x="20" y="10"/>
            <a:ext cx="304493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DED290D-96B6-4B23-93BF-C6FCBE40B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 r="3100" b="-1"/>
          <a:stretch/>
        </p:blipFill>
        <p:spPr bwMode="auto">
          <a:xfrm>
            <a:off x="3044952" y="10"/>
            <a:ext cx="3057144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FD147B58-B8B5-4278-BA9C-1C4FFAD96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" r="-1" b="-1"/>
          <a:stretch/>
        </p:blipFill>
        <p:spPr bwMode="auto">
          <a:xfrm>
            <a:off x="6102096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C2B264A7-9F88-46BB-8C8C-F79346470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 r="1103" b="-1"/>
          <a:stretch/>
        </p:blipFill>
        <p:spPr bwMode="auto">
          <a:xfrm>
            <a:off x="9147048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Tyler B, Tahlia H, Leroy C &amp; Madison C</a:t>
            </a:r>
          </a:p>
        </p:txBody>
      </p:sp>
    </p:spTree>
    <p:extLst>
      <p:ext uri="{BB962C8B-B14F-4D97-AF65-F5344CB8AC3E}">
        <p14:creationId xmlns:p14="http://schemas.microsoft.com/office/powerpoint/2010/main" val="398781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323" y="609600"/>
            <a:ext cx="4798142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ROCCH Awards – week 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5323" y="4365523"/>
            <a:ext cx="4798140" cy="17930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Annabel S &amp; Jasmine G</a:t>
            </a:r>
          </a:p>
        </p:txBody>
      </p:sp>
      <p:sp>
        <p:nvSpPr>
          <p:cNvPr id="192" name="Rounded Rectangle 7">
            <a:extLst>
              <a:ext uri="{FF2B5EF4-FFF2-40B4-BE49-F238E27FC236}">
                <a16:creationId xmlns:a16="http://schemas.microsoft.com/office/drawing/2014/main" id="{39476A4D-C65A-47A2-8916-472DE2F4F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29350" y="620720"/>
            <a:ext cx="5506065" cy="5597200"/>
          </a:xfrm>
          <a:prstGeom prst="roundRect">
            <a:avLst>
              <a:gd name="adj" fmla="val 2601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379B2302-0936-4E21-BB46-997BFE4EA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" r="-1" b="12558"/>
          <a:stretch/>
        </p:blipFill>
        <p:spPr bwMode="auto">
          <a:xfrm>
            <a:off x="6406678" y="790575"/>
            <a:ext cx="2777935" cy="314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89B30A41-285A-48D9-8314-F41C35215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1554" y="790575"/>
            <a:ext cx="2211006" cy="18001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3BF54C1-8439-40D2-B7FD-4EFC5896D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678" y="4087968"/>
            <a:ext cx="2773672" cy="19476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ED2BEF4-1F71-4A7E-B765-9785241EF8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" r="4072" b="-3"/>
          <a:stretch/>
        </p:blipFill>
        <p:spPr bwMode="auto">
          <a:xfrm>
            <a:off x="9341554" y="2741191"/>
            <a:ext cx="2212271" cy="329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80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91" y="4363271"/>
            <a:ext cx="9679264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ROCCH Awards – week 10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CCAB1737-AF81-410D-8D98-5D801797A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r="2666" b="-1"/>
          <a:stretch/>
        </p:blipFill>
        <p:spPr bwMode="auto">
          <a:xfrm>
            <a:off x="20" y="10"/>
            <a:ext cx="304493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27B66DDF-0E36-4542-A11D-B6C7F5AAA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r="1538" b="-1"/>
          <a:stretch/>
        </p:blipFill>
        <p:spPr bwMode="auto">
          <a:xfrm>
            <a:off x="3044952" y="10"/>
            <a:ext cx="3057144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A50B018D-F051-432E-8395-4A115D132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 r="1103" b="-1"/>
          <a:stretch/>
        </p:blipFill>
        <p:spPr bwMode="auto">
          <a:xfrm>
            <a:off x="6102096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BA8E391F-DE3A-475C-BAFC-652C4231F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" r="-1" b="-1"/>
          <a:stretch/>
        </p:blipFill>
        <p:spPr bwMode="auto">
          <a:xfrm>
            <a:off x="9147048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Lucas J, Bella B, Matt O &amp; Dylan R</a:t>
            </a:r>
          </a:p>
        </p:txBody>
      </p:sp>
    </p:spTree>
    <p:extLst>
      <p:ext uri="{BB962C8B-B14F-4D97-AF65-F5344CB8AC3E}">
        <p14:creationId xmlns:p14="http://schemas.microsoft.com/office/powerpoint/2010/main" val="38685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ABC/ROCCH Awards – week 10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B1D25F77-A42B-4E4D-9411-BD31BC1D4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4" r="-2" b="13449"/>
          <a:stretch/>
        </p:blipFill>
        <p:spPr bwMode="auto">
          <a:xfrm>
            <a:off x="20" y="10"/>
            <a:ext cx="4059916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C010678B-26CA-484E-9A2F-D411B236A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2" r="1" b="11521"/>
          <a:stretch/>
        </p:blipFill>
        <p:spPr bwMode="auto">
          <a:xfrm>
            <a:off x="4059936" y="10"/>
            <a:ext cx="4072128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1C141AE9-55E9-45C7-B449-5B5541598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2" r="2" b="12284"/>
          <a:stretch/>
        </p:blipFill>
        <p:spPr bwMode="auto">
          <a:xfrm>
            <a:off x="8132064" y="10"/>
            <a:ext cx="4059936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Asher W, Zen D &amp; Quinn M</a:t>
            </a:r>
          </a:p>
        </p:txBody>
      </p:sp>
    </p:spTree>
    <p:extLst>
      <p:ext uri="{BB962C8B-B14F-4D97-AF65-F5344CB8AC3E}">
        <p14:creationId xmlns:p14="http://schemas.microsoft.com/office/powerpoint/2010/main" val="3878696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112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ABC Awards – week 10</vt:lpstr>
      <vt:lpstr>ABC Awards – week 10</vt:lpstr>
      <vt:lpstr>ABC Awards – week 10</vt:lpstr>
      <vt:lpstr>ROCCH Awards – week 10</vt:lpstr>
      <vt:lpstr>ROCCH Awards – week 10</vt:lpstr>
      <vt:lpstr>ROCCH Awards – week 10</vt:lpstr>
      <vt:lpstr>ROCCH Awards – week 10</vt:lpstr>
      <vt:lpstr>ABC/ROCCH Awards – week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Awards – week 10</dc:title>
  <dc:creator>Mcglynn, Scott S</dc:creator>
  <cp:lastModifiedBy>Mcglynn, Scott S</cp:lastModifiedBy>
  <cp:revision>1</cp:revision>
  <dcterms:created xsi:type="dcterms:W3CDTF">2020-06-19T01:41:57Z</dcterms:created>
  <dcterms:modified xsi:type="dcterms:W3CDTF">2020-06-19T03:45:26Z</dcterms:modified>
</cp:coreProperties>
</file>