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Shrikhand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4" Type="http://schemas.openxmlformats.org/officeDocument/2006/relationships/font" Target="fonts/Shrikha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0" Type="http://schemas.openxmlformats.org/officeDocument/2006/relationships/image" Target="../media/image10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hyperlink" Target="https://soraapp.com/library/cenetau/series-856230-book-en/titles?format=book" TargetMode="External"/><Relationship Id="rId22" Type="http://schemas.openxmlformats.org/officeDocument/2006/relationships/hyperlink" Target="https://soraapp.com/library/cenetau/search/query-three%20doors%20trilogy/titles?format=book" TargetMode="External"/><Relationship Id="rId21" Type="http://schemas.openxmlformats.org/officeDocument/2006/relationships/image" Target="../media/image14.png"/><Relationship Id="rId24" Type="http://schemas.openxmlformats.org/officeDocument/2006/relationships/hyperlink" Target="https://soraapp.com/library/cenetau/search/query-three%20doors%20trilogy/titles?format=book" TargetMode="External"/><Relationship Id="rId23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17.png"/><Relationship Id="rId26" Type="http://schemas.openxmlformats.org/officeDocument/2006/relationships/hyperlink" Target="https://soraapp.com/library/cenetau/series-856230-book-en/titles?format=book" TargetMode="External"/><Relationship Id="rId25" Type="http://schemas.openxmlformats.org/officeDocument/2006/relationships/image" Target="../media/image23.png"/><Relationship Id="rId28" Type="http://schemas.openxmlformats.org/officeDocument/2006/relationships/image" Target="../media/image25.png"/><Relationship Id="rId27" Type="http://schemas.openxmlformats.org/officeDocument/2006/relationships/image" Target="../media/image29.png"/><Relationship Id="rId5" Type="http://schemas.openxmlformats.org/officeDocument/2006/relationships/image" Target="../media/image16.png"/><Relationship Id="rId6" Type="http://schemas.openxmlformats.org/officeDocument/2006/relationships/image" Target="../media/image21.png"/><Relationship Id="rId29" Type="http://schemas.openxmlformats.org/officeDocument/2006/relationships/image" Target="../media/image22.png"/><Relationship Id="rId7" Type="http://schemas.openxmlformats.org/officeDocument/2006/relationships/image" Target="../media/image15.png"/><Relationship Id="rId8" Type="http://schemas.openxmlformats.org/officeDocument/2006/relationships/image" Target="../media/image35.png"/><Relationship Id="rId30" Type="http://schemas.openxmlformats.org/officeDocument/2006/relationships/image" Target="../media/image31.png"/><Relationship Id="rId11" Type="http://schemas.openxmlformats.org/officeDocument/2006/relationships/image" Target="../media/image7.png"/><Relationship Id="rId10" Type="http://schemas.openxmlformats.org/officeDocument/2006/relationships/hyperlink" Target="https://soraapp.com/library/cenetau/series-1429742-book-en/titles?format=book&amp;audience=1" TargetMode="External"/><Relationship Id="rId13" Type="http://schemas.openxmlformats.org/officeDocument/2006/relationships/image" Target="../media/image11.png"/><Relationship Id="rId12" Type="http://schemas.openxmlformats.org/officeDocument/2006/relationships/image" Target="../media/image12.png"/><Relationship Id="rId15" Type="http://schemas.openxmlformats.org/officeDocument/2006/relationships/image" Target="../media/image13.png"/><Relationship Id="rId14" Type="http://schemas.openxmlformats.org/officeDocument/2006/relationships/hyperlink" Target="https://soraapp.com/library/cenetau/series-553873-book-en/titles?format=book" TargetMode="External"/><Relationship Id="rId17" Type="http://schemas.openxmlformats.org/officeDocument/2006/relationships/image" Target="../media/image20.png"/><Relationship Id="rId16" Type="http://schemas.openxmlformats.org/officeDocument/2006/relationships/hyperlink" Target="https://soraapp.com/library/cenetau/series-856230-book-en/titles?format=book" TargetMode="External"/><Relationship Id="rId19" Type="http://schemas.openxmlformats.org/officeDocument/2006/relationships/image" Target="../media/image24.png"/><Relationship Id="rId18" Type="http://schemas.openxmlformats.org/officeDocument/2006/relationships/hyperlink" Target="https://soraapp.com/library/cenetau/series-856230-book-en/titles?format=book" TargetMode="External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hyperlink" Target="https://soraapp.com/library/cenetau/series-832915-book-en/titles/202541/771514" TargetMode="External"/><Relationship Id="rId22" Type="http://schemas.openxmlformats.org/officeDocument/2006/relationships/hyperlink" Target="https://soraapp.com/library/cenetau/series-788615-book-en/titles?format=book" TargetMode="External"/><Relationship Id="rId21" Type="http://schemas.openxmlformats.org/officeDocument/2006/relationships/image" Target="../media/image32.png"/><Relationship Id="rId24" Type="http://schemas.openxmlformats.org/officeDocument/2006/relationships/hyperlink" Target="https://soraapp.com/library/cenetau/series-788615-book-en/titles?format=book" TargetMode="External"/><Relationship Id="rId23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39.png"/><Relationship Id="rId26" Type="http://schemas.openxmlformats.org/officeDocument/2006/relationships/hyperlink" Target="https://soraapp.com/library/cenetau/series-788615-book-en/titles?format=book" TargetMode="External"/><Relationship Id="rId25" Type="http://schemas.openxmlformats.org/officeDocument/2006/relationships/image" Target="../media/image37.png"/><Relationship Id="rId28" Type="http://schemas.openxmlformats.org/officeDocument/2006/relationships/hyperlink" Target="https://soraapp.com/library/cenetau/series-518969-book-en/titles?format=book" TargetMode="External"/><Relationship Id="rId27" Type="http://schemas.openxmlformats.org/officeDocument/2006/relationships/image" Target="../media/image55.png"/><Relationship Id="rId5" Type="http://schemas.openxmlformats.org/officeDocument/2006/relationships/image" Target="../media/image33.png"/><Relationship Id="rId6" Type="http://schemas.openxmlformats.org/officeDocument/2006/relationships/image" Target="../media/image45.png"/><Relationship Id="rId29" Type="http://schemas.openxmlformats.org/officeDocument/2006/relationships/image" Target="../media/image44.png"/><Relationship Id="rId7" Type="http://schemas.openxmlformats.org/officeDocument/2006/relationships/image" Target="../media/image28.png"/><Relationship Id="rId8" Type="http://schemas.openxmlformats.org/officeDocument/2006/relationships/image" Target="../media/image43.png"/><Relationship Id="rId31" Type="http://schemas.openxmlformats.org/officeDocument/2006/relationships/image" Target="../media/image47.png"/><Relationship Id="rId30" Type="http://schemas.openxmlformats.org/officeDocument/2006/relationships/hyperlink" Target="https://soraapp.com/library/cenetau/series-518969-book-en/titles?format=book" TargetMode="External"/><Relationship Id="rId11" Type="http://schemas.openxmlformats.org/officeDocument/2006/relationships/image" Target="../media/image36.png"/><Relationship Id="rId33" Type="http://schemas.openxmlformats.org/officeDocument/2006/relationships/image" Target="../media/image60.png"/><Relationship Id="rId10" Type="http://schemas.openxmlformats.org/officeDocument/2006/relationships/hyperlink" Target="https://soraapp.com/library/cenetau/series-748736-book-en/titles?format=book" TargetMode="External"/><Relationship Id="rId32" Type="http://schemas.openxmlformats.org/officeDocument/2006/relationships/hyperlink" Target="https://soraapp.com/library/cenetau/series-518969-book-en/titles?format=book" TargetMode="External"/><Relationship Id="rId13" Type="http://schemas.openxmlformats.org/officeDocument/2006/relationships/image" Target="../media/image38.png"/><Relationship Id="rId35" Type="http://schemas.openxmlformats.org/officeDocument/2006/relationships/image" Target="../media/image57.png"/><Relationship Id="rId12" Type="http://schemas.openxmlformats.org/officeDocument/2006/relationships/hyperlink" Target="https://soraapp.com/library/cenetau/series-748736-book-en/titles?format=book" TargetMode="External"/><Relationship Id="rId34" Type="http://schemas.openxmlformats.org/officeDocument/2006/relationships/image" Target="../media/image51.png"/><Relationship Id="rId15" Type="http://schemas.openxmlformats.org/officeDocument/2006/relationships/image" Target="../media/image30.png"/><Relationship Id="rId37" Type="http://schemas.openxmlformats.org/officeDocument/2006/relationships/image" Target="../media/image48.png"/><Relationship Id="rId14" Type="http://schemas.openxmlformats.org/officeDocument/2006/relationships/hyperlink" Target="https://soraapp.com/library/cenetau/series-748736-book-en/titles?format=book" TargetMode="External"/><Relationship Id="rId36" Type="http://schemas.openxmlformats.org/officeDocument/2006/relationships/image" Target="../media/image42.png"/><Relationship Id="rId17" Type="http://schemas.openxmlformats.org/officeDocument/2006/relationships/image" Target="../media/image34.png"/><Relationship Id="rId16" Type="http://schemas.openxmlformats.org/officeDocument/2006/relationships/hyperlink" Target="https://soraapp.com/library/cenetau/series-832915-book-en/titles/202541/771514" TargetMode="External"/><Relationship Id="rId19" Type="http://schemas.openxmlformats.org/officeDocument/2006/relationships/image" Target="../media/image40.png"/><Relationship Id="rId18" Type="http://schemas.openxmlformats.org/officeDocument/2006/relationships/hyperlink" Target="https://soraapp.com/library/cenetau/series-832915-book-en/titles/202541/771514" TargetMode="External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59.png"/><Relationship Id="rId22" Type="http://schemas.openxmlformats.org/officeDocument/2006/relationships/image" Target="../media/image65.png"/><Relationship Id="rId21" Type="http://schemas.openxmlformats.org/officeDocument/2006/relationships/hyperlink" Target="https://soraapp.com/library/cenetau/series-584175-book-en/titles?format=book&amp;audience=3" TargetMode="External"/><Relationship Id="rId24" Type="http://schemas.openxmlformats.org/officeDocument/2006/relationships/image" Target="../media/image58.png"/><Relationship Id="rId23" Type="http://schemas.openxmlformats.org/officeDocument/2006/relationships/hyperlink" Target="https://soraapp.com/library/cenetau/series-584175-book-en/titles?format=book&amp;audience=3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hyperlink" Target="https://soraapp.com/library/cenetau/series-521833-book-en/titles?format=book&amp;audience=3" TargetMode="External"/><Relationship Id="rId26" Type="http://schemas.openxmlformats.org/officeDocument/2006/relationships/image" Target="../media/image71.png"/><Relationship Id="rId25" Type="http://schemas.openxmlformats.org/officeDocument/2006/relationships/hyperlink" Target="https://soraapp.com/library/cenetau/series-584175-book-en/titles?format=book&amp;audience=3" TargetMode="External"/><Relationship Id="rId28" Type="http://schemas.openxmlformats.org/officeDocument/2006/relationships/image" Target="../media/image69.png"/><Relationship Id="rId27" Type="http://schemas.openxmlformats.org/officeDocument/2006/relationships/hyperlink" Target="https://soraapp.com/library/cenetau/series-517507-book-en/titles?format=book&amp;audience=3" TargetMode="External"/><Relationship Id="rId5" Type="http://schemas.openxmlformats.org/officeDocument/2006/relationships/image" Target="../media/image50.png"/><Relationship Id="rId6" Type="http://schemas.openxmlformats.org/officeDocument/2006/relationships/image" Target="../media/image53.png"/><Relationship Id="rId29" Type="http://schemas.openxmlformats.org/officeDocument/2006/relationships/hyperlink" Target="https://soraapp.com/library/cenetau/series-517507-book-en/titles?format=book&amp;audience=3" TargetMode="External"/><Relationship Id="rId7" Type="http://schemas.openxmlformats.org/officeDocument/2006/relationships/image" Target="../media/image52.png"/><Relationship Id="rId8" Type="http://schemas.openxmlformats.org/officeDocument/2006/relationships/image" Target="../media/image62.png"/><Relationship Id="rId31" Type="http://schemas.openxmlformats.org/officeDocument/2006/relationships/hyperlink" Target="https://soraapp.com/library/cenetau/series-517507-book-en/titles?format=book&amp;audience=3" TargetMode="External"/><Relationship Id="rId30" Type="http://schemas.openxmlformats.org/officeDocument/2006/relationships/image" Target="../media/image67.png"/><Relationship Id="rId11" Type="http://schemas.openxmlformats.org/officeDocument/2006/relationships/hyperlink" Target="https://soraapp.com/library/cenetau/series-521833-book-en/titles?format=book&amp;audience=3" TargetMode="External"/><Relationship Id="rId33" Type="http://schemas.openxmlformats.org/officeDocument/2006/relationships/image" Target="../media/image70.png"/><Relationship Id="rId10" Type="http://schemas.openxmlformats.org/officeDocument/2006/relationships/image" Target="../media/image54.png"/><Relationship Id="rId32" Type="http://schemas.openxmlformats.org/officeDocument/2006/relationships/image" Target="../media/image66.png"/><Relationship Id="rId13" Type="http://schemas.openxmlformats.org/officeDocument/2006/relationships/hyperlink" Target="https://soraapp.com/library/cenetau/series-521833-book-en/titles?format=book&amp;audience=3" TargetMode="External"/><Relationship Id="rId35" Type="http://schemas.openxmlformats.org/officeDocument/2006/relationships/image" Target="../media/image73.png"/><Relationship Id="rId12" Type="http://schemas.openxmlformats.org/officeDocument/2006/relationships/image" Target="../media/image64.png"/><Relationship Id="rId34" Type="http://schemas.openxmlformats.org/officeDocument/2006/relationships/image" Target="../media/image68.png"/><Relationship Id="rId15" Type="http://schemas.openxmlformats.org/officeDocument/2006/relationships/hyperlink" Target="https://soraapp.com/library/cenetau/series-547904-book-en/titles?format=book" TargetMode="External"/><Relationship Id="rId14" Type="http://schemas.openxmlformats.org/officeDocument/2006/relationships/image" Target="../media/image56.png"/><Relationship Id="rId36" Type="http://schemas.openxmlformats.org/officeDocument/2006/relationships/image" Target="../media/image72.png"/><Relationship Id="rId17" Type="http://schemas.openxmlformats.org/officeDocument/2006/relationships/hyperlink" Target="https://soraapp.com/library/cenetau/series-547904-book-en/titles?format=book" TargetMode="External"/><Relationship Id="rId16" Type="http://schemas.openxmlformats.org/officeDocument/2006/relationships/image" Target="../media/image63.png"/><Relationship Id="rId19" Type="http://schemas.openxmlformats.org/officeDocument/2006/relationships/hyperlink" Target="https://soraapp.com/library/cenetau/series-547904-book-en/titles?format=book" TargetMode="External"/><Relationship Id="rId18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4C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439511">
            <a:off x="12012283" y="5175513"/>
            <a:ext cx="5454782" cy="5045673"/>
          </a:xfrm>
          <a:custGeom>
            <a:rect b="b" l="l" r="r" t="t"/>
            <a:pathLst>
              <a:path extrusionOk="0" h="5045673" w="5454782">
                <a:moveTo>
                  <a:pt x="0" y="0"/>
                </a:moveTo>
                <a:lnTo>
                  <a:pt x="5454782" y="0"/>
                </a:lnTo>
                <a:lnTo>
                  <a:pt x="5454782" y="5045673"/>
                </a:lnTo>
                <a:lnTo>
                  <a:pt x="0" y="50456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 rot="-684159">
            <a:off x="654606" y="995383"/>
            <a:ext cx="4310247" cy="4191715"/>
          </a:xfrm>
          <a:custGeom>
            <a:rect b="b" l="l" r="r" t="t"/>
            <a:pathLst>
              <a:path extrusionOk="0" h="4191715" w="4310247">
                <a:moveTo>
                  <a:pt x="0" y="0"/>
                </a:moveTo>
                <a:lnTo>
                  <a:pt x="4310247" y="0"/>
                </a:lnTo>
                <a:lnTo>
                  <a:pt x="4310247" y="4191716"/>
                </a:lnTo>
                <a:lnTo>
                  <a:pt x="0" y="41917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6" name="Google Shape;86;p13"/>
          <p:cNvGrpSpPr/>
          <p:nvPr/>
        </p:nvGrpSpPr>
        <p:grpSpPr>
          <a:xfrm>
            <a:off x="3742326" y="3003864"/>
            <a:ext cx="10803300" cy="4259030"/>
            <a:chOff x="3742301" y="2457364"/>
            <a:chExt cx="10803300" cy="4259030"/>
          </a:xfrm>
        </p:grpSpPr>
        <p:sp>
          <p:nvSpPr>
            <p:cNvPr id="87" name="Google Shape;87;p13"/>
            <p:cNvSpPr txBox="1"/>
            <p:nvPr/>
          </p:nvSpPr>
          <p:spPr>
            <a:xfrm>
              <a:off x="4747510" y="2457364"/>
              <a:ext cx="87930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9" u="none" cap="none" strike="noStrike">
                  <a:solidFill>
                    <a:srgbClr val="EE7BBD"/>
                  </a:solidFill>
                  <a:latin typeface="Shrikhand"/>
                  <a:ea typeface="Shrikhand"/>
                  <a:cs typeface="Shrikhand"/>
                  <a:sym typeface="Shrikhand"/>
                </a:rPr>
                <a:t>BOOK A</a:t>
              </a:r>
              <a:endParaRPr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3742301" y="4253694"/>
              <a:ext cx="108033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9" u="none" cap="none" strike="noStrike">
                  <a:solidFill>
                    <a:srgbClr val="EE7BBD"/>
                  </a:solidFill>
                  <a:latin typeface="Shrikhand"/>
                  <a:ea typeface="Shrikhand"/>
                  <a:cs typeface="Shrikhand"/>
                  <a:sym typeface="Shrikhand"/>
                </a:rPr>
                <a:t>TRILOGY</a:t>
              </a:r>
              <a:endParaRPr/>
            </a:p>
          </p:txBody>
        </p:sp>
      </p:grpSp>
      <p:sp>
        <p:nvSpPr>
          <p:cNvPr id="89" name="Google Shape;89;p13"/>
          <p:cNvSpPr txBox="1"/>
          <p:nvPr/>
        </p:nvSpPr>
        <p:spPr>
          <a:xfrm>
            <a:off x="4692848" y="2490018"/>
            <a:ext cx="9153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700" u="none" cap="none" strike="noStrike">
                <a:solidFill>
                  <a:srgbClr val="E873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ACEN EBOOK OF THE WEEK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0" name="Google Shape;90;p13"/>
          <p:cNvSpPr/>
          <p:nvPr/>
        </p:nvSpPr>
        <p:spPr>
          <a:xfrm flipH="1" rot="797487">
            <a:off x="854021" y="7061474"/>
            <a:ext cx="5782480" cy="2134261"/>
          </a:xfrm>
          <a:custGeom>
            <a:rect b="b" l="l" r="r" t="t"/>
            <a:pathLst>
              <a:path extrusionOk="0" h="2134261" w="5782480">
                <a:moveTo>
                  <a:pt x="5782480" y="0"/>
                </a:moveTo>
                <a:lnTo>
                  <a:pt x="0" y="0"/>
                </a:lnTo>
                <a:lnTo>
                  <a:pt x="0" y="2134261"/>
                </a:lnTo>
                <a:lnTo>
                  <a:pt x="5782480" y="2134261"/>
                </a:lnTo>
                <a:lnTo>
                  <a:pt x="578248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 rot="-1848899">
            <a:off x="887171" y="5807288"/>
            <a:ext cx="2994621" cy="2509643"/>
          </a:xfrm>
          <a:custGeom>
            <a:rect b="b" l="l" r="r" t="t"/>
            <a:pathLst>
              <a:path extrusionOk="0" h="2509643" w="2994621">
                <a:moveTo>
                  <a:pt x="0" y="0"/>
                </a:moveTo>
                <a:lnTo>
                  <a:pt x="2994621" y="0"/>
                </a:lnTo>
                <a:lnTo>
                  <a:pt x="2994621" y="2509643"/>
                </a:lnTo>
                <a:lnTo>
                  <a:pt x="0" y="2509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2" name="Google Shape;92;p13"/>
          <p:cNvGrpSpPr/>
          <p:nvPr/>
        </p:nvGrpSpPr>
        <p:grpSpPr>
          <a:xfrm rot="540216">
            <a:off x="11488610" y="43092"/>
            <a:ext cx="7007970" cy="4327364"/>
            <a:chOff x="11126945" y="160357"/>
            <a:chExt cx="7007818" cy="4327269"/>
          </a:xfrm>
        </p:grpSpPr>
        <p:sp>
          <p:nvSpPr>
            <p:cNvPr id="93" name="Google Shape;93;p13"/>
            <p:cNvSpPr/>
            <p:nvPr/>
          </p:nvSpPr>
          <p:spPr>
            <a:xfrm flipH="1" rot="-9746234">
              <a:off x="12165045" y="983048"/>
              <a:ext cx="5782480" cy="2134261"/>
            </a:xfrm>
            <a:custGeom>
              <a:rect b="b" l="l" r="r" t="t"/>
              <a:pathLst>
                <a:path extrusionOk="0" h="2134261" w="5782480">
                  <a:moveTo>
                    <a:pt x="0" y="2134260"/>
                  </a:moveTo>
                  <a:lnTo>
                    <a:pt x="5782480" y="2134260"/>
                  </a:lnTo>
                  <a:lnTo>
                    <a:pt x="5782480" y="0"/>
                  </a:lnTo>
                  <a:lnTo>
                    <a:pt x="0" y="0"/>
                  </a:lnTo>
                  <a:lnTo>
                    <a:pt x="0" y="213426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4" name="Google Shape;94;p13"/>
            <p:cNvSpPr/>
            <p:nvPr/>
          </p:nvSpPr>
          <p:spPr>
            <a:xfrm rot="-586925">
              <a:off x="11226448" y="513403"/>
              <a:ext cx="2284989" cy="1366839"/>
            </a:xfrm>
            <a:custGeom>
              <a:rect b="b" l="l" r="r" t="t"/>
              <a:pathLst>
                <a:path extrusionOk="0" h="1366839" w="2284989">
                  <a:moveTo>
                    <a:pt x="0" y="0"/>
                  </a:moveTo>
                  <a:lnTo>
                    <a:pt x="2284989" y="0"/>
                  </a:lnTo>
                  <a:lnTo>
                    <a:pt x="2284989" y="1366839"/>
                  </a:lnTo>
                  <a:lnTo>
                    <a:pt x="0" y="13668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5" name="Google Shape;95;p13"/>
            <p:cNvSpPr/>
            <p:nvPr/>
          </p:nvSpPr>
          <p:spPr>
            <a:xfrm rot="1539436">
              <a:off x="15052996" y="1929052"/>
              <a:ext cx="2731417" cy="2069255"/>
            </a:xfrm>
            <a:custGeom>
              <a:rect b="b" l="l" r="r" t="t"/>
              <a:pathLst>
                <a:path extrusionOk="0" h="2069255" w="2731417">
                  <a:moveTo>
                    <a:pt x="0" y="0"/>
                  </a:moveTo>
                  <a:lnTo>
                    <a:pt x="2731417" y="0"/>
                  </a:lnTo>
                  <a:lnTo>
                    <a:pt x="2731417" y="2069255"/>
                  </a:lnTo>
                  <a:lnTo>
                    <a:pt x="0" y="20692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96" name="Google Shape;96;p13"/>
          <p:cNvSpPr/>
          <p:nvPr/>
        </p:nvSpPr>
        <p:spPr>
          <a:xfrm rot="268204">
            <a:off x="5253137" y="7803871"/>
            <a:ext cx="2783092" cy="1928155"/>
          </a:xfrm>
          <a:custGeom>
            <a:rect b="b" l="l" r="r" t="t"/>
            <a:pathLst>
              <a:path extrusionOk="0" h="1928155" w="2783092">
                <a:moveTo>
                  <a:pt x="0" y="0"/>
                </a:moveTo>
                <a:lnTo>
                  <a:pt x="2783092" y="0"/>
                </a:lnTo>
                <a:lnTo>
                  <a:pt x="2783092" y="1928155"/>
                </a:lnTo>
                <a:lnTo>
                  <a:pt x="0" y="19281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3"/>
          <p:cNvSpPr/>
          <p:nvPr/>
        </p:nvSpPr>
        <p:spPr>
          <a:xfrm>
            <a:off x="14925116" y="8409569"/>
            <a:ext cx="2841353" cy="994474"/>
          </a:xfrm>
          <a:custGeom>
            <a:rect b="b" l="l" r="r" t="t"/>
            <a:pathLst>
              <a:path extrusionOk="0" h="994474" w="2841353">
                <a:moveTo>
                  <a:pt x="0" y="0"/>
                </a:moveTo>
                <a:lnTo>
                  <a:pt x="2841353" y="0"/>
                </a:lnTo>
                <a:lnTo>
                  <a:pt x="2841353" y="994474"/>
                </a:lnTo>
                <a:lnTo>
                  <a:pt x="0" y="9944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BB4E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 rot="770267">
            <a:off x="14017234" y="81128"/>
            <a:ext cx="4405951" cy="3772595"/>
          </a:xfrm>
          <a:custGeom>
            <a:rect b="b" l="l" r="r" t="t"/>
            <a:pathLst>
              <a:path extrusionOk="0" h="3772595" w="4405951">
                <a:moveTo>
                  <a:pt x="0" y="0"/>
                </a:moveTo>
                <a:lnTo>
                  <a:pt x="4405950" y="0"/>
                </a:lnTo>
                <a:lnTo>
                  <a:pt x="4405950" y="3772595"/>
                </a:lnTo>
                <a:lnTo>
                  <a:pt x="0" y="3772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3" name="Google Shape;103;p14"/>
          <p:cNvGrpSpPr/>
          <p:nvPr/>
        </p:nvGrpSpPr>
        <p:grpSpPr>
          <a:xfrm rot="2535218">
            <a:off x="-1722295" y="5205825"/>
            <a:ext cx="10142534" cy="2726775"/>
            <a:chOff x="0" y="0"/>
            <a:chExt cx="13884325" cy="3974197"/>
          </a:xfrm>
        </p:grpSpPr>
        <p:sp>
          <p:nvSpPr>
            <p:cNvPr id="104" name="Google Shape;104;p14"/>
            <p:cNvSpPr/>
            <p:nvPr/>
          </p:nvSpPr>
          <p:spPr>
            <a:xfrm flipH="1" rot="-282538">
              <a:off x="1086918" y="1271444"/>
              <a:ext cx="5745679" cy="2120678"/>
            </a:xfrm>
            <a:custGeom>
              <a:rect b="b" l="l" r="r" t="t"/>
              <a:pathLst>
                <a:path extrusionOk="0" h="2120678" w="5745679">
                  <a:moveTo>
                    <a:pt x="5745679" y="0"/>
                  </a:moveTo>
                  <a:lnTo>
                    <a:pt x="0" y="0"/>
                  </a:lnTo>
                  <a:lnTo>
                    <a:pt x="0" y="2120677"/>
                  </a:lnTo>
                  <a:lnTo>
                    <a:pt x="5745679" y="2120677"/>
                  </a:lnTo>
                  <a:lnTo>
                    <a:pt x="5745679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5" name="Google Shape;105;p14"/>
            <p:cNvSpPr/>
            <p:nvPr/>
          </p:nvSpPr>
          <p:spPr>
            <a:xfrm flipH="1" rot="10612214">
              <a:off x="6652317" y="1698251"/>
              <a:ext cx="5745679" cy="2120678"/>
            </a:xfrm>
            <a:custGeom>
              <a:rect b="b" l="l" r="r" t="t"/>
              <a:pathLst>
                <a:path extrusionOk="0" h="2120678" w="5745679">
                  <a:moveTo>
                    <a:pt x="5745679" y="0"/>
                  </a:moveTo>
                  <a:lnTo>
                    <a:pt x="0" y="0"/>
                  </a:lnTo>
                  <a:lnTo>
                    <a:pt x="0" y="2120678"/>
                  </a:lnTo>
                  <a:lnTo>
                    <a:pt x="5745679" y="2120678"/>
                  </a:lnTo>
                  <a:lnTo>
                    <a:pt x="5745679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6" name="Google Shape;106;p14"/>
            <p:cNvSpPr/>
            <p:nvPr/>
          </p:nvSpPr>
          <p:spPr>
            <a:xfrm rot="628397">
              <a:off x="11548998" y="1815267"/>
              <a:ext cx="2193390" cy="1762688"/>
            </a:xfrm>
            <a:custGeom>
              <a:rect b="b" l="l" r="r" t="t"/>
              <a:pathLst>
                <a:path extrusionOk="0" h="1762688" w="2193390">
                  <a:moveTo>
                    <a:pt x="0" y="0"/>
                  </a:moveTo>
                  <a:lnTo>
                    <a:pt x="2193390" y="0"/>
                  </a:lnTo>
                  <a:lnTo>
                    <a:pt x="2193390" y="1762688"/>
                  </a:lnTo>
                  <a:lnTo>
                    <a:pt x="0" y="17626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7" name="Google Shape;107;p14"/>
            <p:cNvSpPr/>
            <p:nvPr/>
          </p:nvSpPr>
          <p:spPr>
            <a:xfrm rot="-4264292">
              <a:off x="168438" y="347206"/>
              <a:ext cx="2017835" cy="1797343"/>
            </a:xfrm>
            <a:custGeom>
              <a:rect b="b" l="l" r="r" t="t"/>
              <a:pathLst>
                <a:path extrusionOk="0" h="1797343" w="2017835">
                  <a:moveTo>
                    <a:pt x="0" y="0"/>
                  </a:moveTo>
                  <a:lnTo>
                    <a:pt x="2017834" y="0"/>
                  </a:lnTo>
                  <a:lnTo>
                    <a:pt x="2017834" y="1797342"/>
                  </a:lnTo>
                  <a:lnTo>
                    <a:pt x="0" y="17973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8" name="Google Shape;108;p14"/>
            <p:cNvSpPr/>
            <p:nvPr/>
          </p:nvSpPr>
          <p:spPr>
            <a:xfrm rot="-1399989">
              <a:off x="6094679" y="1311525"/>
              <a:ext cx="1862616" cy="2360458"/>
            </a:xfrm>
            <a:custGeom>
              <a:rect b="b" l="l" r="r" t="t"/>
              <a:pathLst>
                <a:path extrusionOk="0" h="2360458" w="1862616">
                  <a:moveTo>
                    <a:pt x="0" y="0"/>
                  </a:moveTo>
                  <a:lnTo>
                    <a:pt x="1862616" y="0"/>
                  </a:lnTo>
                  <a:lnTo>
                    <a:pt x="1862616" y="2360458"/>
                  </a:lnTo>
                  <a:lnTo>
                    <a:pt x="0" y="23604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09" name="Google Shape;109;p14"/>
          <p:cNvGrpSpPr/>
          <p:nvPr/>
        </p:nvGrpSpPr>
        <p:grpSpPr>
          <a:xfrm>
            <a:off x="5549789" y="5143500"/>
            <a:ext cx="5176293" cy="3418238"/>
            <a:chOff x="0" y="0"/>
            <a:chExt cx="6901724" cy="4557651"/>
          </a:xfrm>
        </p:grpSpPr>
        <p:sp>
          <p:nvSpPr>
            <p:cNvPr id="110" name="Google Shape;110;p14"/>
            <p:cNvSpPr/>
            <p:nvPr/>
          </p:nvSpPr>
          <p:spPr>
            <a:xfrm rot="-1032292">
              <a:off x="458687" y="554166"/>
              <a:ext cx="2299546" cy="3449319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 rot="1121264">
              <a:off x="4110197" y="568721"/>
              <a:ext cx="2299546" cy="3449319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4">
              <a:hlinkClick r:id="rId10"/>
            </p:cNvPr>
            <p:cNvSpPr/>
            <p:nvPr/>
          </p:nvSpPr>
          <p:spPr>
            <a:xfrm>
              <a:off x="1993104" y="0"/>
              <a:ext cx="3038434" cy="4557651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" name="Google Shape;113;p14"/>
          <p:cNvGrpSpPr/>
          <p:nvPr/>
        </p:nvGrpSpPr>
        <p:grpSpPr>
          <a:xfrm>
            <a:off x="2038695" y="1725262"/>
            <a:ext cx="5176293" cy="3418238"/>
            <a:chOff x="0" y="0"/>
            <a:chExt cx="6901724" cy="4557651"/>
          </a:xfrm>
        </p:grpSpPr>
        <p:sp>
          <p:nvSpPr>
            <p:cNvPr id="114" name="Google Shape;114;p14"/>
            <p:cNvSpPr/>
            <p:nvPr/>
          </p:nvSpPr>
          <p:spPr>
            <a:xfrm rot="-1032292">
              <a:off x="458687" y="554166"/>
              <a:ext cx="2299546" cy="3449319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 rot="1121264">
              <a:off x="4110197" y="568721"/>
              <a:ext cx="2299546" cy="3449319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4">
              <a:hlinkClick r:id="rId14"/>
            </p:cNvPr>
            <p:cNvSpPr/>
            <p:nvPr/>
          </p:nvSpPr>
          <p:spPr>
            <a:xfrm>
              <a:off x="1993104" y="0"/>
              <a:ext cx="3038434" cy="4557651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14"/>
          <p:cNvGrpSpPr/>
          <p:nvPr/>
        </p:nvGrpSpPr>
        <p:grpSpPr>
          <a:xfrm>
            <a:off x="12848149" y="5143500"/>
            <a:ext cx="5176293" cy="3418238"/>
            <a:chOff x="0" y="0"/>
            <a:chExt cx="6901724" cy="4557651"/>
          </a:xfrm>
        </p:grpSpPr>
        <p:sp>
          <p:nvSpPr>
            <p:cNvPr id="118" name="Google Shape;118;p14">
              <a:hlinkClick r:id="rId16"/>
            </p:cNvPr>
            <p:cNvSpPr/>
            <p:nvPr/>
          </p:nvSpPr>
          <p:spPr>
            <a:xfrm rot="-1032292">
              <a:off x="458687" y="554166"/>
              <a:ext cx="2299546" cy="3449319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4">
              <a:hlinkClick r:id="rId18"/>
            </p:cNvPr>
            <p:cNvSpPr/>
            <p:nvPr/>
          </p:nvSpPr>
          <p:spPr>
            <a:xfrm rot="1121264">
              <a:off x="4110197" y="568721"/>
              <a:ext cx="2299546" cy="3449319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4">
              <a:hlinkClick r:id="rId20"/>
            </p:cNvPr>
            <p:cNvSpPr/>
            <p:nvPr/>
          </p:nvSpPr>
          <p:spPr>
            <a:xfrm>
              <a:off x="1993104" y="0"/>
              <a:ext cx="3038434" cy="4557651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" name="Google Shape;121;p14"/>
          <p:cNvGrpSpPr/>
          <p:nvPr/>
        </p:nvGrpSpPr>
        <p:grpSpPr>
          <a:xfrm>
            <a:off x="9144000" y="1725262"/>
            <a:ext cx="5176293" cy="3418238"/>
            <a:chOff x="0" y="0"/>
            <a:chExt cx="6901724" cy="4557651"/>
          </a:xfrm>
        </p:grpSpPr>
        <p:sp>
          <p:nvSpPr>
            <p:cNvPr id="122" name="Google Shape;122;p14">
              <a:hlinkClick r:id="rId22"/>
            </p:cNvPr>
            <p:cNvSpPr/>
            <p:nvPr/>
          </p:nvSpPr>
          <p:spPr>
            <a:xfrm rot="-1032292">
              <a:off x="458687" y="554166"/>
              <a:ext cx="2299546" cy="3449319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>
              <a:hlinkClick r:id="rId24"/>
            </p:cNvPr>
            <p:cNvSpPr/>
            <p:nvPr/>
          </p:nvSpPr>
          <p:spPr>
            <a:xfrm rot="1121264">
              <a:off x="4110197" y="568721"/>
              <a:ext cx="2299546" cy="3449319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4">
              <a:hlinkClick r:id="rId26"/>
            </p:cNvPr>
            <p:cNvSpPr/>
            <p:nvPr/>
          </p:nvSpPr>
          <p:spPr>
            <a:xfrm>
              <a:off x="1993104" y="0"/>
              <a:ext cx="3038434" cy="4557651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4"/>
          <p:cNvSpPr/>
          <p:nvPr/>
        </p:nvSpPr>
        <p:spPr>
          <a:xfrm>
            <a:off x="3943953" y="5400675"/>
            <a:ext cx="1333325" cy="1333325"/>
          </a:xfrm>
          <a:custGeom>
            <a:rect b="b" l="l" r="r" t="t"/>
            <a:pathLst>
              <a:path extrusionOk="0" h="1333325" w="1333325">
                <a:moveTo>
                  <a:pt x="0" y="0"/>
                </a:moveTo>
                <a:lnTo>
                  <a:pt x="1333325" y="0"/>
                </a:lnTo>
                <a:lnTo>
                  <a:pt x="1333325" y="1333325"/>
                </a:lnTo>
                <a:lnTo>
                  <a:pt x="0" y="1333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14"/>
          <p:cNvSpPr/>
          <p:nvPr/>
        </p:nvSpPr>
        <p:spPr>
          <a:xfrm>
            <a:off x="11119545" y="5400675"/>
            <a:ext cx="1335142" cy="1335142"/>
          </a:xfrm>
          <a:custGeom>
            <a:rect b="b" l="l" r="r" t="t"/>
            <a:pathLst>
              <a:path extrusionOk="0" h="1335142" w="1335142">
                <a:moveTo>
                  <a:pt x="0" y="0"/>
                </a:moveTo>
                <a:lnTo>
                  <a:pt x="1335142" y="0"/>
                </a:lnTo>
                <a:lnTo>
                  <a:pt x="1335142" y="1335142"/>
                </a:lnTo>
                <a:lnTo>
                  <a:pt x="0" y="1335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14"/>
          <p:cNvSpPr/>
          <p:nvPr/>
        </p:nvSpPr>
        <p:spPr>
          <a:xfrm>
            <a:off x="7473442" y="8810257"/>
            <a:ext cx="1328987" cy="1328987"/>
          </a:xfrm>
          <a:custGeom>
            <a:rect b="b" l="l" r="r" t="t"/>
            <a:pathLst>
              <a:path extrusionOk="0" h="1328987" w="1328987">
                <a:moveTo>
                  <a:pt x="0" y="0"/>
                </a:moveTo>
                <a:lnTo>
                  <a:pt x="1328987" y="0"/>
                </a:lnTo>
                <a:lnTo>
                  <a:pt x="1328987" y="1328987"/>
                </a:lnTo>
                <a:lnTo>
                  <a:pt x="0" y="1328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14"/>
          <p:cNvSpPr/>
          <p:nvPr/>
        </p:nvSpPr>
        <p:spPr>
          <a:xfrm>
            <a:off x="14891222" y="8810257"/>
            <a:ext cx="1328987" cy="1328987"/>
          </a:xfrm>
          <a:custGeom>
            <a:rect b="b" l="l" r="r" t="t"/>
            <a:pathLst>
              <a:path extrusionOk="0" h="1328987" w="1328987">
                <a:moveTo>
                  <a:pt x="0" y="0"/>
                </a:moveTo>
                <a:lnTo>
                  <a:pt x="1328987" y="0"/>
                </a:lnTo>
                <a:lnTo>
                  <a:pt x="1328987" y="1328987"/>
                </a:lnTo>
                <a:lnTo>
                  <a:pt x="0" y="1328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14"/>
          <p:cNvSpPr txBox="1"/>
          <p:nvPr/>
        </p:nvSpPr>
        <p:spPr>
          <a:xfrm>
            <a:off x="193179" y="126768"/>
            <a:ext cx="9840226" cy="11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99" u="none" cap="none" strike="noStrike">
                <a:solidFill>
                  <a:srgbClr val="1FB7A9"/>
                </a:solidFill>
                <a:latin typeface="Shrikhand"/>
                <a:ea typeface="Shrikhand"/>
                <a:cs typeface="Shrikhand"/>
                <a:sym typeface="Shrikhand"/>
              </a:rPr>
              <a:t>PRIMARY READS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8C66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5"/>
          <p:cNvGrpSpPr/>
          <p:nvPr/>
        </p:nvGrpSpPr>
        <p:grpSpPr>
          <a:xfrm>
            <a:off x="12498031" y="5645825"/>
            <a:ext cx="5586965" cy="4938669"/>
            <a:chOff x="1" y="0"/>
            <a:chExt cx="7449287" cy="6584891"/>
          </a:xfrm>
        </p:grpSpPr>
        <p:sp>
          <p:nvSpPr>
            <p:cNvPr id="135" name="Google Shape;135;p15"/>
            <p:cNvSpPr/>
            <p:nvPr/>
          </p:nvSpPr>
          <p:spPr>
            <a:xfrm flipH="1" rot="801987">
              <a:off x="3867771" y="2960565"/>
              <a:ext cx="3314191" cy="2701065"/>
            </a:xfrm>
            <a:custGeom>
              <a:rect b="b" l="l" r="r" t="t"/>
              <a:pathLst>
                <a:path extrusionOk="0" h="2701065" w="3314191">
                  <a:moveTo>
                    <a:pt x="3314190" y="0"/>
                  </a:moveTo>
                  <a:lnTo>
                    <a:pt x="0" y="0"/>
                  </a:lnTo>
                  <a:lnTo>
                    <a:pt x="0" y="2701065"/>
                  </a:lnTo>
                  <a:lnTo>
                    <a:pt x="3314190" y="2701065"/>
                  </a:lnTo>
                  <a:lnTo>
                    <a:pt x="331419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6" name="Google Shape;136;p15"/>
            <p:cNvSpPr/>
            <p:nvPr/>
          </p:nvSpPr>
          <p:spPr>
            <a:xfrm>
              <a:off x="2381963" y="0"/>
              <a:ext cx="2736668" cy="3723357"/>
            </a:xfrm>
            <a:custGeom>
              <a:rect b="b" l="l" r="r" t="t"/>
              <a:pathLst>
                <a:path extrusionOk="0" h="3723357" w="2736668">
                  <a:moveTo>
                    <a:pt x="0" y="0"/>
                  </a:moveTo>
                  <a:lnTo>
                    <a:pt x="2736667" y="0"/>
                  </a:lnTo>
                  <a:lnTo>
                    <a:pt x="2736667" y="3723357"/>
                  </a:lnTo>
                  <a:lnTo>
                    <a:pt x="0" y="372335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7" name="Google Shape;137;p15"/>
            <p:cNvSpPr/>
            <p:nvPr/>
          </p:nvSpPr>
          <p:spPr>
            <a:xfrm flipH="1" rot="-418495">
              <a:off x="226651" y="2574971"/>
              <a:ext cx="2395186" cy="3878843"/>
            </a:xfrm>
            <a:custGeom>
              <a:rect b="b" l="l" r="r" t="t"/>
              <a:pathLst>
                <a:path extrusionOk="0" h="3878843" w="2395186">
                  <a:moveTo>
                    <a:pt x="2395186" y="0"/>
                  </a:moveTo>
                  <a:lnTo>
                    <a:pt x="0" y="0"/>
                  </a:lnTo>
                  <a:lnTo>
                    <a:pt x="0" y="3878844"/>
                  </a:lnTo>
                  <a:lnTo>
                    <a:pt x="2395186" y="3878844"/>
                  </a:lnTo>
                  <a:lnTo>
                    <a:pt x="2395186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38" name="Google Shape;138;p15"/>
          <p:cNvGrpSpPr/>
          <p:nvPr/>
        </p:nvGrpSpPr>
        <p:grpSpPr>
          <a:xfrm>
            <a:off x="702515" y="393559"/>
            <a:ext cx="12409193" cy="4108114"/>
            <a:chOff x="0" y="1"/>
            <a:chExt cx="16545590" cy="5477486"/>
          </a:xfrm>
        </p:grpSpPr>
        <p:sp>
          <p:nvSpPr>
            <p:cNvPr id="139" name="Google Shape;139;p15"/>
            <p:cNvSpPr/>
            <p:nvPr/>
          </p:nvSpPr>
          <p:spPr>
            <a:xfrm flipH="1" rot="567032">
              <a:off x="1003688" y="2251423"/>
              <a:ext cx="8385658" cy="2515697"/>
            </a:xfrm>
            <a:custGeom>
              <a:rect b="b" l="l" r="r" t="t"/>
              <a:pathLst>
                <a:path extrusionOk="0" h="2515697" w="8385658">
                  <a:moveTo>
                    <a:pt x="0" y="2515697"/>
                  </a:moveTo>
                  <a:lnTo>
                    <a:pt x="8385658" y="2515697"/>
                  </a:lnTo>
                  <a:lnTo>
                    <a:pt x="8385658" y="0"/>
                  </a:lnTo>
                  <a:lnTo>
                    <a:pt x="0" y="0"/>
                  </a:lnTo>
                  <a:lnTo>
                    <a:pt x="0" y="2515697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0" name="Google Shape;140;p15"/>
            <p:cNvSpPr/>
            <p:nvPr/>
          </p:nvSpPr>
          <p:spPr>
            <a:xfrm rot="-885433">
              <a:off x="7597621" y="1935268"/>
              <a:ext cx="8385658" cy="2515697"/>
            </a:xfrm>
            <a:custGeom>
              <a:rect b="b" l="l" r="r" t="t"/>
              <a:pathLst>
                <a:path extrusionOk="0" h="2515697" w="8385658">
                  <a:moveTo>
                    <a:pt x="8385658" y="2515697"/>
                  </a:moveTo>
                  <a:lnTo>
                    <a:pt x="0" y="2515697"/>
                  </a:lnTo>
                  <a:lnTo>
                    <a:pt x="0" y="0"/>
                  </a:lnTo>
                  <a:lnTo>
                    <a:pt x="8385658" y="0"/>
                  </a:lnTo>
                  <a:lnTo>
                    <a:pt x="8385658" y="2515697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1" name="Google Shape;141;p15"/>
            <p:cNvSpPr/>
            <p:nvPr/>
          </p:nvSpPr>
          <p:spPr>
            <a:xfrm rot="1664942">
              <a:off x="14412879" y="410028"/>
              <a:ext cx="1684831" cy="2340042"/>
            </a:xfrm>
            <a:custGeom>
              <a:rect b="b" l="l" r="r" t="t"/>
              <a:pathLst>
                <a:path extrusionOk="0" h="2340042" w="1684831">
                  <a:moveTo>
                    <a:pt x="0" y="0"/>
                  </a:moveTo>
                  <a:lnTo>
                    <a:pt x="1684830" y="0"/>
                  </a:lnTo>
                  <a:lnTo>
                    <a:pt x="1684830" y="2340043"/>
                  </a:lnTo>
                  <a:lnTo>
                    <a:pt x="0" y="23400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2" name="Google Shape;142;p15"/>
            <p:cNvSpPr/>
            <p:nvPr/>
          </p:nvSpPr>
          <p:spPr>
            <a:xfrm rot="-912795">
              <a:off x="5801738" y="1583812"/>
              <a:ext cx="3683225" cy="2618438"/>
            </a:xfrm>
            <a:custGeom>
              <a:rect b="b" l="l" r="r" t="t"/>
              <a:pathLst>
                <a:path extrusionOk="0" h="2618438" w="3683225">
                  <a:moveTo>
                    <a:pt x="0" y="0"/>
                  </a:moveTo>
                  <a:lnTo>
                    <a:pt x="3683225" y="0"/>
                  </a:lnTo>
                  <a:lnTo>
                    <a:pt x="3683225" y="2618439"/>
                  </a:lnTo>
                  <a:lnTo>
                    <a:pt x="0" y="26184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3" name="Google Shape;143;p15"/>
            <p:cNvSpPr/>
            <p:nvPr/>
          </p:nvSpPr>
          <p:spPr>
            <a:xfrm rot="-631337">
              <a:off x="197173" y="237035"/>
              <a:ext cx="2818706" cy="2418962"/>
            </a:xfrm>
            <a:custGeom>
              <a:rect b="b" l="l" r="r" t="t"/>
              <a:pathLst>
                <a:path extrusionOk="0" h="2418962" w="2818706">
                  <a:moveTo>
                    <a:pt x="0" y="0"/>
                  </a:moveTo>
                  <a:lnTo>
                    <a:pt x="2818706" y="0"/>
                  </a:lnTo>
                  <a:lnTo>
                    <a:pt x="2818706" y="2418962"/>
                  </a:lnTo>
                  <a:lnTo>
                    <a:pt x="0" y="24189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44" name="Google Shape;144;p15"/>
          <p:cNvGrpSpPr/>
          <p:nvPr/>
        </p:nvGrpSpPr>
        <p:grpSpPr>
          <a:xfrm>
            <a:off x="0" y="3126087"/>
            <a:ext cx="5176293" cy="3418238"/>
            <a:chOff x="0" y="0"/>
            <a:chExt cx="6901724" cy="4557651"/>
          </a:xfrm>
        </p:grpSpPr>
        <p:sp>
          <p:nvSpPr>
            <p:cNvPr id="145" name="Google Shape;145;p15">
              <a:hlinkClick r:id="rId10"/>
            </p:cNvPr>
            <p:cNvSpPr/>
            <p:nvPr/>
          </p:nvSpPr>
          <p:spPr>
            <a:xfrm rot="-1032292">
              <a:off x="458687" y="554166"/>
              <a:ext cx="2299546" cy="3449319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5">
              <a:hlinkClick r:id="rId12"/>
            </p:cNvPr>
            <p:cNvSpPr/>
            <p:nvPr/>
          </p:nvSpPr>
          <p:spPr>
            <a:xfrm rot="1121264">
              <a:off x="4110197" y="568721"/>
              <a:ext cx="2299546" cy="3449319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>
              <a:hlinkClick r:id="rId14"/>
            </p:cNvPr>
            <p:cNvSpPr/>
            <p:nvPr/>
          </p:nvSpPr>
          <p:spPr>
            <a:xfrm>
              <a:off x="1993104" y="0"/>
              <a:ext cx="3038434" cy="4557651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15">
            <a:hlinkClick r:id="rId16"/>
          </p:cNvPr>
          <p:cNvSpPr/>
          <p:nvPr/>
        </p:nvSpPr>
        <p:spPr>
          <a:xfrm rot="-1032292">
            <a:off x="9271082" y="3730579"/>
            <a:ext cx="1724660" cy="2586989"/>
          </a:xfrm>
          <a:custGeom>
            <a:rect b="b" l="l" r="r" t="t"/>
            <a:pathLst>
              <a:path extrusionOk="0" h="9525000" w="635000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-6248" r="-624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">
            <a:hlinkClick r:id="rId18"/>
          </p:cNvPr>
          <p:cNvSpPr/>
          <p:nvPr/>
        </p:nvSpPr>
        <p:spPr>
          <a:xfrm rot="1121264">
            <a:off x="12009714" y="3741495"/>
            <a:ext cx="1724660" cy="2586989"/>
          </a:xfrm>
          <a:custGeom>
            <a:rect b="b" l="l" r="r" t="t"/>
            <a:pathLst>
              <a:path extrusionOk="0" h="9525000" w="635000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-6248" r="-624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5">
            <a:hlinkClick r:id="rId20"/>
          </p:cNvPr>
          <p:cNvSpPr/>
          <p:nvPr/>
        </p:nvSpPr>
        <p:spPr>
          <a:xfrm>
            <a:off x="10421894" y="3314954"/>
            <a:ext cx="2278826" cy="3418238"/>
          </a:xfrm>
          <a:custGeom>
            <a:rect b="b" l="l" r="r" t="t"/>
            <a:pathLst>
              <a:path extrusionOk="0" h="9525000" w="635000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-6248" r="-624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15"/>
          <p:cNvGrpSpPr/>
          <p:nvPr/>
        </p:nvGrpSpPr>
        <p:grpSpPr>
          <a:xfrm>
            <a:off x="4228023" y="6406041"/>
            <a:ext cx="5176293" cy="3418238"/>
            <a:chOff x="0" y="0"/>
            <a:chExt cx="6901724" cy="4557651"/>
          </a:xfrm>
        </p:grpSpPr>
        <p:sp>
          <p:nvSpPr>
            <p:cNvPr id="152" name="Google Shape;152;p15">
              <a:hlinkClick r:id="rId22"/>
            </p:cNvPr>
            <p:cNvSpPr/>
            <p:nvPr/>
          </p:nvSpPr>
          <p:spPr>
            <a:xfrm rot="-1032292">
              <a:off x="458687" y="554166"/>
              <a:ext cx="2299546" cy="3449319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5">
              <a:hlinkClick r:id="rId24"/>
            </p:cNvPr>
            <p:cNvSpPr/>
            <p:nvPr/>
          </p:nvSpPr>
          <p:spPr>
            <a:xfrm rot="1121264">
              <a:off x="4110197" y="568721"/>
              <a:ext cx="2299546" cy="3449319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5">
              <a:hlinkClick r:id="rId26"/>
            </p:cNvPr>
            <p:cNvSpPr/>
            <p:nvPr/>
          </p:nvSpPr>
          <p:spPr>
            <a:xfrm>
              <a:off x="1993104" y="0"/>
              <a:ext cx="3038434" cy="4557651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" name="Google Shape;155;p15"/>
          <p:cNvGrpSpPr/>
          <p:nvPr/>
        </p:nvGrpSpPr>
        <p:grpSpPr>
          <a:xfrm>
            <a:off x="13111706" y="279980"/>
            <a:ext cx="5176293" cy="3418238"/>
            <a:chOff x="0" y="0"/>
            <a:chExt cx="6901724" cy="4557651"/>
          </a:xfrm>
        </p:grpSpPr>
        <p:sp>
          <p:nvSpPr>
            <p:cNvPr id="156" name="Google Shape;156;p15">
              <a:hlinkClick r:id="rId28"/>
            </p:cNvPr>
            <p:cNvSpPr/>
            <p:nvPr/>
          </p:nvSpPr>
          <p:spPr>
            <a:xfrm rot="-1032292">
              <a:off x="458687" y="554166"/>
              <a:ext cx="2299546" cy="3449319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5">
              <a:hlinkClick r:id="rId30"/>
            </p:cNvPr>
            <p:cNvSpPr/>
            <p:nvPr/>
          </p:nvSpPr>
          <p:spPr>
            <a:xfrm rot="1121264">
              <a:off x="4110197" y="568721"/>
              <a:ext cx="2299546" cy="3449319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5">
              <a:hlinkClick r:id="rId32"/>
            </p:cNvPr>
            <p:cNvSpPr/>
            <p:nvPr/>
          </p:nvSpPr>
          <p:spPr>
            <a:xfrm>
              <a:off x="1993104" y="0"/>
              <a:ext cx="3038434" cy="4557651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" name="Google Shape;159;p15"/>
          <p:cNvSpPr/>
          <p:nvPr/>
        </p:nvSpPr>
        <p:spPr>
          <a:xfrm>
            <a:off x="1920576" y="6780018"/>
            <a:ext cx="1335142" cy="1335142"/>
          </a:xfrm>
          <a:custGeom>
            <a:rect b="b" l="l" r="r" t="t"/>
            <a:pathLst>
              <a:path extrusionOk="0" h="1335142" w="1335142">
                <a:moveTo>
                  <a:pt x="0" y="0"/>
                </a:moveTo>
                <a:lnTo>
                  <a:pt x="1335142" y="0"/>
                </a:lnTo>
                <a:lnTo>
                  <a:pt x="1335142" y="1335142"/>
                </a:lnTo>
                <a:lnTo>
                  <a:pt x="0" y="1335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15"/>
          <p:cNvSpPr/>
          <p:nvPr/>
        </p:nvSpPr>
        <p:spPr>
          <a:xfrm>
            <a:off x="10893736" y="6986837"/>
            <a:ext cx="1335142" cy="1335142"/>
          </a:xfrm>
          <a:custGeom>
            <a:rect b="b" l="l" r="r" t="t"/>
            <a:pathLst>
              <a:path extrusionOk="0" h="1335142" w="1335142">
                <a:moveTo>
                  <a:pt x="0" y="0"/>
                </a:moveTo>
                <a:lnTo>
                  <a:pt x="1335142" y="0"/>
                </a:lnTo>
                <a:lnTo>
                  <a:pt x="1335142" y="1335142"/>
                </a:lnTo>
                <a:lnTo>
                  <a:pt x="0" y="1335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15"/>
          <p:cNvSpPr/>
          <p:nvPr/>
        </p:nvSpPr>
        <p:spPr>
          <a:xfrm>
            <a:off x="6239051" y="4785797"/>
            <a:ext cx="1336119" cy="1336119"/>
          </a:xfrm>
          <a:custGeom>
            <a:rect b="b" l="l" r="r" t="t"/>
            <a:pathLst>
              <a:path extrusionOk="0" h="1336119" w="1336119">
                <a:moveTo>
                  <a:pt x="0" y="0"/>
                </a:moveTo>
                <a:lnTo>
                  <a:pt x="1336119" y="0"/>
                </a:lnTo>
                <a:lnTo>
                  <a:pt x="1336119" y="1336119"/>
                </a:lnTo>
                <a:lnTo>
                  <a:pt x="0" y="1336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15"/>
          <p:cNvSpPr/>
          <p:nvPr/>
        </p:nvSpPr>
        <p:spPr>
          <a:xfrm>
            <a:off x="15078376" y="4004451"/>
            <a:ext cx="1335142" cy="1335142"/>
          </a:xfrm>
          <a:custGeom>
            <a:rect b="b" l="l" r="r" t="t"/>
            <a:pathLst>
              <a:path extrusionOk="0" h="1335142" w="1335142">
                <a:moveTo>
                  <a:pt x="0" y="0"/>
                </a:moveTo>
                <a:lnTo>
                  <a:pt x="1335142" y="0"/>
                </a:lnTo>
                <a:lnTo>
                  <a:pt x="1335142" y="1335142"/>
                </a:lnTo>
                <a:lnTo>
                  <a:pt x="0" y="1335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5"/>
          <p:cNvSpPr txBox="1"/>
          <p:nvPr/>
        </p:nvSpPr>
        <p:spPr>
          <a:xfrm>
            <a:off x="1209577" y="-13748"/>
            <a:ext cx="1044435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99" u="none" cap="none" strike="noStrike">
                <a:solidFill>
                  <a:srgbClr val="FFBE00"/>
                </a:solidFill>
                <a:latin typeface="Shrikhand"/>
                <a:ea typeface="Shrikhand"/>
                <a:cs typeface="Shrikhand"/>
                <a:sym typeface="Shrikhand"/>
              </a:rPr>
              <a:t>SECONDARY READS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AE3E7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/>
          <p:nvPr/>
        </p:nvSpPr>
        <p:spPr>
          <a:xfrm>
            <a:off x="13518385" y="126424"/>
            <a:ext cx="4606504" cy="3541250"/>
          </a:xfrm>
          <a:custGeom>
            <a:rect b="b" l="l" r="r" t="t"/>
            <a:pathLst>
              <a:path extrusionOk="0" h="3541250" w="4606504">
                <a:moveTo>
                  <a:pt x="0" y="0"/>
                </a:moveTo>
                <a:lnTo>
                  <a:pt x="4606504" y="0"/>
                </a:lnTo>
                <a:lnTo>
                  <a:pt x="4606504" y="3541250"/>
                </a:lnTo>
                <a:lnTo>
                  <a:pt x="0" y="3541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9" name="Google Shape;169;p16"/>
          <p:cNvGrpSpPr/>
          <p:nvPr/>
        </p:nvGrpSpPr>
        <p:grpSpPr>
          <a:xfrm rot="1972466">
            <a:off x="10311308" y="1381876"/>
            <a:ext cx="8657310" cy="3365604"/>
            <a:chOff x="0" y="0"/>
            <a:chExt cx="11543081" cy="4487471"/>
          </a:xfrm>
        </p:grpSpPr>
        <p:sp>
          <p:nvSpPr>
            <p:cNvPr id="170" name="Google Shape;170;p16"/>
            <p:cNvSpPr/>
            <p:nvPr/>
          </p:nvSpPr>
          <p:spPr>
            <a:xfrm flipH="1" rot="567032">
              <a:off x="689895" y="2251982"/>
              <a:ext cx="5810810" cy="1743243"/>
            </a:xfrm>
            <a:custGeom>
              <a:rect b="b" l="l" r="r" t="t"/>
              <a:pathLst>
                <a:path extrusionOk="0" h="1743243" w="5810810">
                  <a:moveTo>
                    <a:pt x="0" y="1743243"/>
                  </a:moveTo>
                  <a:lnTo>
                    <a:pt x="5810810" y="1743243"/>
                  </a:lnTo>
                  <a:lnTo>
                    <a:pt x="5810810" y="0"/>
                  </a:lnTo>
                  <a:lnTo>
                    <a:pt x="0" y="0"/>
                  </a:lnTo>
                  <a:lnTo>
                    <a:pt x="0" y="1743243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1" name="Google Shape;171;p16"/>
            <p:cNvSpPr/>
            <p:nvPr/>
          </p:nvSpPr>
          <p:spPr>
            <a:xfrm rot="-885433">
              <a:off x="5259136" y="2032904"/>
              <a:ext cx="5810810" cy="1743243"/>
            </a:xfrm>
            <a:custGeom>
              <a:rect b="b" l="l" r="r" t="t"/>
              <a:pathLst>
                <a:path extrusionOk="0" h="1743243" w="5810810">
                  <a:moveTo>
                    <a:pt x="5810811" y="1743243"/>
                  </a:moveTo>
                  <a:lnTo>
                    <a:pt x="0" y="1743243"/>
                  </a:lnTo>
                  <a:lnTo>
                    <a:pt x="0" y="0"/>
                  </a:lnTo>
                  <a:lnTo>
                    <a:pt x="5810811" y="0"/>
                  </a:lnTo>
                  <a:lnTo>
                    <a:pt x="5810811" y="1743243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2" name="Google Shape;172;p16"/>
            <p:cNvSpPr/>
            <p:nvPr/>
          </p:nvSpPr>
          <p:spPr>
            <a:xfrm rot="1920414">
              <a:off x="8842405" y="440624"/>
              <a:ext cx="2292749" cy="2196871"/>
            </a:xfrm>
            <a:custGeom>
              <a:rect b="b" l="l" r="r" t="t"/>
              <a:pathLst>
                <a:path extrusionOk="0" h="2196871" w="2292749">
                  <a:moveTo>
                    <a:pt x="0" y="0"/>
                  </a:moveTo>
                  <a:lnTo>
                    <a:pt x="2292749" y="0"/>
                  </a:lnTo>
                  <a:lnTo>
                    <a:pt x="2292749" y="2196870"/>
                  </a:lnTo>
                  <a:lnTo>
                    <a:pt x="0" y="21968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3" name="Google Shape;173;p16"/>
            <p:cNvSpPr/>
            <p:nvPr/>
          </p:nvSpPr>
          <p:spPr>
            <a:xfrm rot="238837">
              <a:off x="47743" y="916312"/>
              <a:ext cx="1950367" cy="1443271"/>
            </a:xfrm>
            <a:custGeom>
              <a:rect b="b" l="l" r="r" t="t"/>
              <a:pathLst>
                <a:path extrusionOk="0" h="1443271" w="1950367">
                  <a:moveTo>
                    <a:pt x="0" y="0"/>
                  </a:moveTo>
                  <a:lnTo>
                    <a:pt x="1950366" y="0"/>
                  </a:lnTo>
                  <a:lnTo>
                    <a:pt x="1950366" y="1443272"/>
                  </a:lnTo>
                  <a:lnTo>
                    <a:pt x="0" y="14432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4" name="Google Shape;174;p16"/>
            <p:cNvSpPr/>
            <p:nvPr/>
          </p:nvSpPr>
          <p:spPr>
            <a:xfrm rot="-1045114">
              <a:off x="4981326" y="1777987"/>
              <a:ext cx="1152336" cy="1414698"/>
            </a:xfrm>
            <a:custGeom>
              <a:rect b="b" l="l" r="r" t="t"/>
              <a:pathLst>
                <a:path extrusionOk="0" h="1414698" w="1152336">
                  <a:moveTo>
                    <a:pt x="0" y="0"/>
                  </a:moveTo>
                  <a:lnTo>
                    <a:pt x="1152336" y="0"/>
                  </a:lnTo>
                  <a:lnTo>
                    <a:pt x="1152336" y="1414699"/>
                  </a:lnTo>
                  <a:lnTo>
                    <a:pt x="0" y="141469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5" name="Google Shape;175;p16"/>
            <p:cNvSpPr/>
            <p:nvPr/>
          </p:nvSpPr>
          <p:spPr>
            <a:xfrm rot="1146918">
              <a:off x="5469236" y="2632543"/>
              <a:ext cx="1133321" cy="1391354"/>
            </a:xfrm>
            <a:custGeom>
              <a:rect b="b" l="l" r="r" t="t"/>
              <a:pathLst>
                <a:path extrusionOk="0" h="1391354" w="1133321">
                  <a:moveTo>
                    <a:pt x="0" y="0"/>
                  </a:moveTo>
                  <a:lnTo>
                    <a:pt x="1133321" y="0"/>
                  </a:lnTo>
                  <a:lnTo>
                    <a:pt x="1133321" y="1391354"/>
                  </a:lnTo>
                  <a:lnTo>
                    <a:pt x="0" y="13913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76" name="Google Shape;176;p16"/>
          <p:cNvGrpSpPr/>
          <p:nvPr/>
        </p:nvGrpSpPr>
        <p:grpSpPr>
          <a:xfrm>
            <a:off x="11290197" y="4773796"/>
            <a:ext cx="5176293" cy="3418238"/>
            <a:chOff x="0" y="0"/>
            <a:chExt cx="6901724" cy="4557651"/>
          </a:xfrm>
        </p:grpSpPr>
        <p:sp>
          <p:nvSpPr>
            <p:cNvPr id="177" name="Google Shape;177;p16">
              <a:hlinkClick r:id="rId9"/>
            </p:cNvPr>
            <p:cNvSpPr/>
            <p:nvPr/>
          </p:nvSpPr>
          <p:spPr>
            <a:xfrm rot="-1032292">
              <a:off x="458687" y="554166"/>
              <a:ext cx="2299546" cy="3449319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6">
              <a:hlinkClick r:id="rId11"/>
            </p:cNvPr>
            <p:cNvSpPr/>
            <p:nvPr/>
          </p:nvSpPr>
          <p:spPr>
            <a:xfrm rot="1121264">
              <a:off x="4110197" y="568721"/>
              <a:ext cx="2299546" cy="3449319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6">
              <a:hlinkClick r:id="rId13"/>
            </p:cNvPr>
            <p:cNvSpPr/>
            <p:nvPr/>
          </p:nvSpPr>
          <p:spPr>
            <a:xfrm>
              <a:off x="1993104" y="0"/>
              <a:ext cx="3038434" cy="4557651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" name="Google Shape;180;p16"/>
          <p:cNvGrpSpPr/>
          <p:nvPr/>
        </p:nvGrpSpPr>
        <p:grpSpPr>
          <a:xfrm>
            <a:off x="20292" y="1355558"/>
            <a:ext cx="5176293" cy="3418238"/>
            <a:chOff x="0" y="0"/>
            <a:chExt cx="6901724" cy="4557651"/>
          </a:xfrm>
        </p:grpSpPr>
        <p:sp>
          <p:nvSpPr>
            <p:cNvPr id="181" name="Google Shape;181;p16">
              <a:hlinkClick r:id="rId15"/>
            </p:cNvPr>
            <p:cNvSpPr/>
            <p:nvPr/>
          </p:nvSpPr>
          <p:spPr>
            <a:xfrm rot="-1032292">
              <a:off x="458687" y="554166"/>
              <a:ext cx="2299546" cy="3449319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6">
              <a:hlinkClick r:id="rId17"/>
            </p:cNvPr>
            <p:cNvSpPr/>
            <p:nvPr/>
          </p:nvSpPr>
          <p:spPr>
            <a:xfrm rot="1121264">
              <a:off x="4110197" y="568721"/>
              <a:ext cx="2299546" cy="3449319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6">
              <a:hlinkClick r:id="rId19"/>
            </p:cNvPr>
            <p:cNvSpPr/>
            <p:nvPr/>
          </p:nvSpPr>
          <p:spPr>
            <a:xfrm>
              <a:off x="1993104" y="0"/>
              <a:ext cx="3038434" cy="4557651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3453819" y="4985261"/>
            <a:ext cx="5176293" cy="3418238"/>
            <a:chOff x="0" y="0"/>
            <a:chExt cx="6901724" cy="4557651"/>
          </a:xfrm>
        </p:grpSpPr>
        <p:sp>
          <p:nvSpPr>
            <p:cNvPr id="185" name="Google Shape;185;p16">
              <a:hlinkClick r:id="rId21"/>
            </p:cNvPr>
            <p:cNvSpPr/>
            <p:nvPr/>
          </p:nvSpPr>
          <p:spPr>
            <a:xfrm rot="-1032292">
              <a:off x="458687" y="554166"/>
              <a:ext cx="2299546" cy="3449319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6">
              <a:hlinkClick r:id="rId23"/>
            </p:cNvPr>
            <p:cNvSpPr/>
            <p:nvPr/>
          </p:nvSpPr>
          <p:spPr>
            <a:xfrm rot="1121264">
              <a:off x="4110197" y="568721"/>
              <a:ext cx="2299546" cy="3449319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6">
              <a:hlinkClick r:id="rId25"/>
            </p:cNvPr>
            <p:cNvSpPr/>
            <p:nvPr/>
          </p:nvSpPr>
          <p:spPr>
            <a:xfrm>
              <a:off x="1993104" y="0"/>
              <a:ext cx="3038434" cy="4557651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" name="Google Shape;188;p16"/>
          <p:cNvGrpSpPr/>
          <p:nvPr/>
        </p:nvGrpSpPr>
        <p:grpSpPr>
          <a:xfrm>
            <a:off x="6768211" y="702686"/>
            <a:ext cx="5176293" cy="3418238"/>
            <a:chOff x="0" y="0"/>
            <a:chExt cx="6901724" cy="4557651"/>
          </a:xfrm>
        </p:grpSpPr>
        <p:sp>
          <p:nvSpPr>
            <p:cNvPr id="189" name="Google Shape;189;p16">
              <a:hlinkClick r:id="rId27"/>
            </p:cNvPr>
            <p:cNvSpPr/>
            <p:nvPr/>
          </p:nvSpPr>
          <p:spPr>
            <a:xfrm rot="-1032292">
              <a:off x="458687" y="554166"/>
              <a:ext cx="2299546" cy="3449319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6">
              <a:hlinkClick r:id="rId29"/>
            </p:cNvPr>
            <p:cNvSpPr/>
            <p:nvPr/>
          </p:nvSpPr>
          <p:spPr>
            <a:xfrm rot="1121264">
              <a:off x="4110197" y="568721"/>
              <a:ext cx="2299546" cy="3449319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6">
              <a:hlinkClick r:id="rId31"/>
            </p:cNvPr>
            <p:cNvSpPr/>
            <p:nvPr/>
          </p:nvSpPr>
          <p:spPr>
            <a:xfrm>
              <a:off x="1993104" y="0"/>
              <a:ext cx="3038434" cy="4557651"/>
            </a:xfrm>
            <a:custGeom>
              <a:rect b="b" l="l" r="r" t="t"/>
              <a:pathLst>
                <a:path extrusionOk="0"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-6248" r="-62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Google Shape;192;p16"/>
          <p:cNvSpPr/>
          <p:nvPr/>
        </p:nvSpPr>
        <p:spPr>
          <a:xfrm>
            <a:off x="1940868" y="4985261"/>
            <a:ext cx="1335142" cy="1335142"/>
          </a:xfrm>
          <a:custGeom>
            <a:rect b="b" l="l" r="r" t="t"/>
            <a:pathLst>
              <a:path extrusionOk="0" h="1335142" w="1335142">
                <a:moveTo>
                  <a:pt x="0" y="0"/>
                </a:moveTo>
                <a:lnTo>
                  <a:pt x="1335142" y="0"/>
                </a:lnTo>
                <a:lnTo>
                  <a:pt x="1335142" y="1335143"/>
                </a:lnTo>
                <a:lnTo>
                  <a:pt x="0" y="13351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16"/>
          <p:cNvSpPr/>
          <p:nvPr/>
        </p:nvSpPr>
        <p:spPr>
          <a:xfrm>
            <a:off x="5433069" y="8590729"/>
            <a:ext cx="1335142" cy="1335142"/>
          </a:xfrm>
          <a:custGeom>
            <a:rect b="b" l="l" r="r" t="t"/>
            <a:pathLst>
              <a:path extrusionOk="0" h="1335142" w="1335142">
                <a:moveTo>
                  <a:pt x="0" y="0"/>
                </a:moveTo>
                <a:lnTo>
                  <a:pt x="1335142" y="0"/>
                </a:lnTo>
                <a:lnTo>
                  <a:pt x="1335142" y="1335142"/>
                </a:lnTo>
                <a:lnTo>
                  <a:pt x="0" y="1335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6"/>
          <p:cNvSpPr/>
          <p:nvPr/>
        </p:nvSpPr>
        <p:spPr>
          <a:xfrm>
            <a:off x="8807922" y="4317690"/>
            <a:ext cx="1335142" cy="1335142"/>
          </a:xfrm>
          <a:custGeom>
            <a:rect b="b" l="l" r="r" t="t"/>
            <a:pathLst>
              <a:path extrusionOk="0" h="1335142" w="1335142">
                <a:moveTo>
                  <a:pt x="0" y="0"/>
                </a:moveTo>
                <a:lnTo>
                  <a:pt x="1335142" y="0"/>
                </a:lnTo>
                <a:lnTo>
                  <a:pt x="1335142" y="1335142"/>
                </a:lnTo>
                <a:lnTo>
                  <a:pt x="0" y="1335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6"/>
          <p:cNvSpPr/>
          <p:nvPr/>
        </p:nvSpPr>
        <p:spPr>
          <a:xfrm>
            <a:off x="13406107" y="8403500"/>
            <a:ext cx="1333887" cy="1333887"/>
          </a:xfrm>
          <a:custGeom>
            <a:rect b="b" l="l" r="r" t="t"/>
            <a:pathLst>
              <a:path extrusionOk="0" h="1333887" w="1333887">
                <a:moveTo>
                  <a:pt x="0" y="0"/>
                </a:moveTo>
                <a:lnTo>
                  <a:pt x="1333887" y="0"/>
                </a:lnTo>
                <a:lnTo>
                  <a:pt x="1333887" y="1333887"/>
                </a:lnTo>
                <a:lnTo>
                  <a:pt x="0" y="1333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6"/>
          <p:cNvSpPr txBox="1"/>
          <p:nvPr/>
        </p:nvSpPr>
        <p:spPr>
          <a:xfrm>
            <a:off x="431606" y="116899"/>
            <a:ext cx="769018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99" u="none" cap="none" strike="noStrike">
                <a:solidFill>
                  <a:srgbClr val="EA905B"/>
                </a:solidFill>
                <a:latin typeface="Shrikhand"/>
                <a:ea typeface="Shrikhand"/>
                <a:cs typeface="Shrikhand"/>
                <a:sym typeface="Shrikhand"/>
              </a:rPr>
              <a:t>STAFF READS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