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eucha"/>
      <p:regular r:id="rId13"/>
    </p:embeddedFont>
    <p:embeddedFont>
      <p:font typeface="Architects Daughter"/>
      <p:regular r:id="rId14"/>
    </p:embeddedFont>
    <p:embeddedFont>
      <p:font typeface="Caveat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Amatic SC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AmaticSC-bold.fntdata"/><Relationship Id="rId10" Type="http://schemas.openxmlformats.org/officeDocument/2006/relationships/slide" Target="slides/slide5.xml"/><Relationship Id="rId21" Type="http://schemas.openxmlformats.org/officeDocument/2006/relationships/font" Target="fonts/AmaticSC-regular.fntdata"/><Relationship Id="rId13" Type="http://schemas.openxmlformats.org/officeDocument/2006/relationships/font" Target="fonts/Neuch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regular.fntdata"/><Relationship Id="rId14" Type="http://schemas.openxmlformats.org/officeDocument/2006/relationships/font" Target="fonts/ArchitectsDaughter-regular.fntdata"/><Relationship Id="rId17" Type="http://schemas.openxmlformats.org/officeDocument/2006/relationships/font" Target="fonts/Roboto-regular.fntdata"/><Relationship Id="rId16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0df93a1f645b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0df93a1f645b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0df93a1f645be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0df93a1f645be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c4d42a65af7c32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c4d42a65af7c32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1ba01c18c218d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1ba01c18c218d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90df93a1f645be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90df93a1f645b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90df93a1f645be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90df93a1f645be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be.com/watch?v=teu7BCZTgDs&amp;feature=shared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be.com/watch?v=SV9ZP8ZTPnM&amp;feature=shared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be.com/watch?v=VkaRz2kmx60&amp;si=LDKNCbaDpEfVz5u6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6353"/>
            <a:ext cx="8520600" cy="9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God’s creation of earth.</a:t>
            </a:r>
            <a:endParaRPr sz="2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050450" y="4185828"/>
            <a:ext cx="7043100" cy="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Willow Walls, Amelia Rocca and Alisha Lylak</a:t>
            </a:r>
            <a:endParaRPr sz="255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822305" y="2644721"/>
            <a:ext cx="1499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Genesis 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561200" y="1563600"/>
            <a:ext cx="6021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On day one God made light and dark</a:t>
            </a:r>
            <a:endParaRPr sz="1700">
              <a:solidFill>
                <a:srgbClr val="FFFFFF"/>
              </a:solidFill>
              <a:highlight>
                <a:srgbClr val="000000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On day two God made the sky and earth</a:t>
            </a:r>
            <a:endParaRPr sz="1700">
              <a:solidFill>
                <a:srgbClr val="FFFFFF"/>
              </a:solidFill>
              <a:highlight>
                <a:srgbClr val="000000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On day three God made plants and trees and land</a:t>
            </a:r>
            <a:endParaRPr sz="1700">
              <a:solidFill>
                <a:srgbClr val="FFFFFF"/>
              </a:solidFill>
              <a:highlight>
                <a:srgbClr val="000000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On day four the sun and moon were created by God </a:t>
            </a:r>
            <a:endParaRPr sz="1700">
              <a:solidFill>
                <a:srgbClr val="FFFFFF"/>
              </a:solidFill>
              <a:highlight>
                <a:srgbClr val="000000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On day five most creatures were created by God</a:t>
            </a:r>
            <a:endParaRPr sz="1700">
              <a:solidFill>
                <a:srgbClr val="FFFFFF"/>
              </a:solidFill>
              <a:highlight>
                <a:srgbClr val="000000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On day </a:t>
            </a: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six </a:t>
            </a: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land animals and humans were made</a:t>
            </a:r>
            <a:endParaRPr sz="1700">
              <a:solidFill>
                <a:srgbClr val="FFFFFF"/>
              </a:solidFill>
              <a:highlight>
                <a:srgbClr val="000000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On day </a:t>
            </a: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seven</a:t>
            </a:r>
            <a:r>
              <a:rPr lang="en" sz="1700">
                <a:solidFill>
                  <a:srgbClr val="FFFFFF"/>
                </a:solidFill>
                <a:highlight>
                  <a:srgbClr val="000000"/>
                </a:highlight>
                <a:latin typeface="Neucha"/>
                <a:ea typeface="Neucha"/>
                <a:cs typeface="Neucha"/>
                <a:sym typeface="Neucha"/>
              </a:rPr>
              <a:t> God rested for his work was finished</a:t>
            </a:r>
            <a:endParaRPr sz="1700">
              <a:solidFill>
                <a:srgbClr val="FFFFFF"/>
              </a:solidFill>
              <a:highlight>
                <a:srgbClr val="000000"/>
              </a:highlight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76780" y="310609"/>
            <a:ext cx="8118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Creation Prayer</a:t>
            </a:r>
            <a:endParaRPr b="1"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512550" y="1854025"/>
            <a:ext cx="8118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Loving God,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call us to be good stewards of this earthly home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Strengthen us to care for your creation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Forgive us for our greed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our abuse to the E</a:t>
            </a:r>
            <a:r>
              <a:rPr lang="en" sz="1800">
                <a:solidFill>
                  <a:srgbClr val="FFFFFF"/>
                </a:solidFill>
              </a:rPr>
              <a:t>arth's</a:t>
            </a:r>
            <a:r>
              <a:rPr lang="en" sz="1800">
                <a:solidFill>
                  <a:srgbClr val="FFFFFF"/>
                </a:solidFill>
              </a:rPr>
              <a:t> beauty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the damage we have done.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Empower us, through your Spirit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 look after nature and love the world,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May all creation sing to your glory.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Amen.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83444" y="199894"/>
            <a:ext cx="4414200" cy="5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Bible Reading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19425" y="732100"/>
            <a:ext cx="35016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reading from the Book of Job</a:t>
            </a:r>
            <a:endParaRPr b="1"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Ask the animals, and they will teach you,</a:t>
            </a:r>
            <a:endParaRPr b="1"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 the birds in the sky, and they will tell you;</a:t>
            </a:r>
            <a:endParaRPr b="1"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speak to the earth, and it will teach you,</a:t>
            </a:r>
            <a:endParaRPr b="1"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 let the fish in the sea inform you. </a:t>
            </a:r>
            <a:endParaRPr b="1"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 of these knows that the hand of the </a:t>
            </a:r>
            <a:r>
              <a:rPr b="1" lang="en" sz="1700" cap="small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Lord</a:t>
            </a:r>
            <a:r>
              <a:rPr b="1" lang="en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has done this.</a:t>
            </a:r>
            <a:endParaRPr b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63150" y="403023"/>
            <a:ext cx="8417700" cy="5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</a:t>
            </a:r>
            <a:r>
              <a:rPr lang="en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hink about something God has made. Think about G</a:t>
            </a:r>
            <a:r>
              <a:rPr lang="en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od's</a:t>
            </a:r>
            <a:r>
              <a:rPr lang="en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creation.</a:t>
            </a:r>
            <a:endParaRPr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141912" y="773761"/>
            <a:ext cx="5275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solidFill>
                  <a:schemeClr val="accent5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Creation story</a:t>
            </a:r>
            <a:endParaRPr sz="4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2337250"/>
            <a:ext cx="3638949" cy="24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7276" y="1650961"/>
            <a:ext cx="4333562" cy="318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06574" y="224599"/>
            <a:ext cx="2467500" cy="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Music Prep-Y2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3162176" y="437600"/>
            <a:ext cx="53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0138" y="914000"/>
            <a:ext cx="6623713" cy="400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19440" y="3220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Music Y3-6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915" y="894702"/>
            <a:ext cx="6801249" cy="3945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