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60"/>
  </p:normalViewPr>
  <p:slideViewPr>
    <p:cSldViewPr snapToGrid="0">
      <p:cViewPr varScale="1">
        <p:scale>
          <a:sx n="78" d="100"/>
          <a:sy n="78" d="100"/>
        </p:scale>
        <p:origin x="7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A4656-41C0-4EA4-1817-7FBDBC0F5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D12176-B896-614E-3727-7B9AF7C17E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B0251-52B4-290C-A35E-F147C9F58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5C88-D5CF-4023-A5F0-BC47C038B2F0}" type="datetimeFigureOut">
              <a:rPr lang="en-AU" smtClean="0"/>
              <a:t>29/08/2023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48516-30B0-4CB0-BBCF-02F6654B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A142D-E82B-0F19-38AE-25D3E948F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78DB-DD4F-4052-88ED-7BA13AEEBF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584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35545-09A1-D87D-817E-2751EEA1C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AD9F49-72C4-359D-5C9A-879A85F5DC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23810-3471-54DD-CF55-EB65F730D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5C88-D5CF-4023-A5F0-BC47C038B2F0}" type="datetimeFigureOut">
              <a:rPr lang="en-AU" smtClean="0"/>
              <a:t>29/08/2023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63824-539D-1881-20C5-2CC3E9FBA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EEDC6-EBDB-A6F7-4664-BD0B2EAA2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78DB-DD4F-4052-88ED-7BA13AEEBF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721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11CED4-8E9A-4581-A984-9155A0F615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A46D99-7C30-5202-14A8-5471C5D2DA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CEC8C-315A-176C-BD40-260BC77D9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5C88-D5CF-4023-A5F0-BC47C038B2F0}" type="datetimeFigureOut">
              <a:rPr lang="en-AU" smtClean="0"/>
              <a:t>29/08/2023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1CCCA-2C49-4AD1-5282-C706B7E3C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FC6CE-A8BC-2017-61FD-754CC2C59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78DB-DD4F-4052-88ED-7BA13AEEBF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502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CCBAF-A3EB-C75A-184D-21512BCEC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174FE-0080-A213-31A9-105F04B1F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8AEC8-2BEA-5B29-C44E-BA9B0CAFC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5C88-D5CF-4023-A5F0-BC47C038B2F0}" type="datetimeFigureOut">
              <a:rPr lang="en-AU" smtClean="0"/>
              <a:t>29/08/2023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CE729-22EB-B64F-7DE9-969A32155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02DA5-A85E-A9D2-791E-48D292BC4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78DB-DD4F-4052-88ED-7BA13AEEBF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008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1FFA1-FFDB-414D-1AF1-1A645CD0F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3B184D-42E1-6CDD-F9B5-D4988F6DE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69B78-5ED1-3AAC-9813-164BDCEBE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5C88-D5CF-4023-A5F0-BC47C038B2F0}" type="datetimeFigureOut">
              <a:rPr lang="en-AU" smtClean="0"/>
              <a:t>29/08/2023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A552D-57CC-DD60-2D4C-8C03736CF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53F06-37E0-EE20-85BF-9ED7CE67C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78DB-DD4F-4052-88ED-7BA13AEEBF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0861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B432C-9378-83C6-2CD8-CFD992CEB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11FE5-53B7-6B7D-4B4E-19FA41D721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A20DF7-FE71-ECB2-0F00-D59CE56F9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46A4D6-341F-3666-66A9-A5641417B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5C88-D5CF-4023-A5F0-BC47C038B2F0}" type="datetimeFigureOut">
              <a:rPr lang="en-AU" smtClean="0"/>
              <a:t>29/08/2023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2C417E-ACB5-7357-E394-84D59B43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B027B-40BB-C39F-BABD-C280C7810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78DB-DD4F-4052-88ED-7BA13AEEBF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288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EC6EE-01F6-C27A-16FC-2E33F08FD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F8C4C-DB49-DECE-643E-4FFDDFE0A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A7EAE5-2A01-B96A-3785-A5705F13DC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A9159E-B630-E8ED-61F1-2661658452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D330CF-D4A4-9233-2338-A6120C6C3F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1BCE8C-3556-8D47-9533-24B83B958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5C88-D5CF-4023-A5F0-BC47C038B2F0}" type="datetimeFigureOut">
              <a:rPr lang="en-AU" smtClean="0"/>
              <a:t>29/08/2023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7B664C-D1B7-E555-3ACC-9DE757ED0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C7C3AE-AA19-EC19-1088-F503E4603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78DB-DD4F-4052-88ED-7BA13AEEBF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394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CD736-44DE-8381-9F1C-9A8E6AB82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5C478A-AF82-778E-CA5A-025C635C9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5C88-D5CF-4023-A5F0-BC47C038B2F0}" type="datetimeFigureOut">
              <a:rPr lang="en-AU" smtClean="0"/>
              <a:t>29/08/2023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E7AC4D-F2D4-6A91-F7EB-1829C66EB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17DDD2-56A2-6169-B6C1-976B1AAE1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78DB-DD4F-4052-88ED-7BA13AEEBF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4776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5E798F-DE72-21F6-1B46-088F1C726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5C88-D5CF-4023-A5F0-BC47C038B2F0}" type="datetimeFigureOut">
              <a:rPr lang="en-AU" smtClean="0"/>
              <a:t>29/08/2023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78DEBA-98F8-0421-DD5B-05D1E01BD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D9EC7-AC2D-B8D2-F8FA-746DDA092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78DB-DD4F-4052-88ED-7BA13AEEBF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0325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6F6B3-6F99-BBBF-A111-33DB18520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ADB0B-689E-E947-FC02-D31372C46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92ECBC-43EC-E553-2633-BD2AE4A9C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7719F4-542D-9114-EC5E-B0131ADD7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5C88-D5CF-4023-A5F0-BC47C038B2F0}" type="datetimeFigureOut">
              <a:rPr lang="en-AU" smtClean="0"/>
              <a:t>29/08/2023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DCB04-6004-9390-2E79-B372A067C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5732F-B6F7-C0EB-F9B5-9F433593D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78DB-DD4F-4052-88ED-7BA13AEEBF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572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52D25-0B03-4A65-6355-F88898B02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5BAC7E-3EA5-A987-203B-935CF4DC3D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D4B1F7-BCD8-2FA5-2784-03A65D022E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0C2E93-0AAE-F781-D922-C9F6052E6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5C88-D5CF-4023-A5F0-BC47C038B2F0}" type="datetimeFigureOut">
              <a:rPr lang="en-AU" smtClean="0"/>
              <a:t>29/08/2023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18D237-AA22-32C1-B580-FB6021395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76D51E-7BA7-76F8-0123-04416B936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78DB-DD4F-4052-88ED-7BA13AEEBF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6206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F66B6F-5A27-69B8-2A0E-DD5F0A637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BC7155-29B4-8C93-F9D9-3FD209A57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A4D52-7172-B342-24AF-209225E656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35C88-D5CF-4023-A5F0-BC47C038B2F0}" type="datetimeFigureOut">
              <a:rPr lang="en-AU" smtClean="0"/>
              <a:t>29/08/2023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23BDF-E4AE-8C88-38F2-5468925FFE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2848D-53E4-C5BF-782E-C78A549F69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778DB-DD4F-4052-88ED-7BA13AEEBF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0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A993EDA-D448-0952-3EFB-F30EBBA3D150}"/>
              </a:ext>
            </a:extLst>
          </p:cNvPr>
          <p:cNvGrpSpPr/>
          <p:nvPr/>
        </p:nvGrpSpPr>
        <p:grpSpPr>
          <a:xfrm>
            <a:off x="25690" y="139699"/>
            <a:ext cx="12192000" cy="6718301"/>
            <a:chOff x="25690" y="139699"/>
            <a:chExt cx="12192000" cy="6718301"/>
          </a:xfrm>
        </p:grpSpPr>
        <p:pic>
          <p:nvPicPr>
            <p:cNvPr id="5" name="Picture 4" descr="A logo of a basketball&#10;&#10;Description automatically generated">
              <a:extLst>
                <a:ext uri="{FF2B5EF4-FFF2-40B4-BE49-F238E27FC236}">
                  <a16:creationId xmlns:a16="http://schemas.microsoft.com/office/drawing/2014/main" id="{DA3918DA-B9B1-3A7C-DD45-7FAA751C1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880" y="139699"/>
              <a:ext cx="11429420" cy="3088609"/>
            </a:xfrm>
            <a:prstGeom prst="rect">
              <a:avLst/>
            </a:prstGeom>
          </p:spPr>
        </p:pic>
        <p:pic>
          <p:nvPicPr>
            <p:cNvPr id="7" name="Picture 6" descr="A group of people posing for a photo&#10;&#10;Description automatically generated">
              <a:extLst>
                <a:ext uri="{FF2B5EF4-FFF2-40B4-BE49-F238E27FC236}">
                  <a16:creationId xmlns:a16="http://schemas.microsoft.com/office/drawing/2014/main" id="{67FC38FB-DEA6-9C52-2795-F650AB219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90" y="2293191"/>
              <a:ext cx="12192000" cy="4564809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6D2D8AE-E2F3-1A38-835C-8C7ED6F1D3A8}"/>
              </a:ext>
            </a:extLst>
          </p:cNvPr>
          <p:cNvGrpSpPr/>
          <p:nvPr/>
        </p:nvGrpSpPr>
        <p:grpSpPr>
          <a:xfrm>
            <a:off x="0" y="139699"/>
            <a:ext cx="12192000" cy="6718301"/>
            <a:chOff x="25690" y="139699"/>
            <a:chExt cx="12192000" cy="6718301"/>
          </a:xfrm>
        </p:grpSpPr>
        <p:pic>
          <p:nvPicPr>
            <p:cNvPr id="10" name="Picture 9" descr="A logo of a basketball&#10;&#10;Description automatically generated">
              <a:extLst>
                <a:ext uri="{FF2B5EF4-FFF2-40B4-BE49-F238E27FC236}">
                  <a16:creationId xmlns:a16="http://schemas.microsoft.com/office/drawing/2014/main" id="{FD0ECF24-4A01-2298-134C-C08F93A9A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880" y="139699"/>
              <a:ext cx="11429420" cy="3088609"/>
            </a:xfrm>
            <a:prstGeom prst="rect">
              <a:avLst/>
            </a:prstGeom>
          </p:spPr>
        </p:pic>
        <p:pic>
          <p:nvPicPr>
            <p:cNvPr id="11" name="Picture 10" descr="A group of people posing for a photo&#10;&#10;Description automatically generated">
              <a:extLst>
                <a:ext uri="{FF2B5EF4-FFF2-40B4-BE49-F238E27FC236}">
                  <a16:creationId xmlns:a16="http://schemas.microsoft.com/office/drawing/2014/main" id="{0D9A18BC-6549-6A8B-E8F1-B514B556D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90" y="2293191"/>
              <a:ext cx="12192000" cy="45648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407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Department of Education and Training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Jessie White</dc:creator>
  <cp:lastModifiedBy>Jessie White</cp:lastModifiedBy>
  <cp:revision>1</cp:revision>
  <dcterms:created xsi:type="dcterms:W3CDTF">2023-08-29T03:02:09Z</dcterms:created>
  <dcterms:modified xsi:type="dcterms:W3CDTF">2023-08-29T03:08:31Z</dcterms:modified>
</cp:coreProperties>
</file>