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Architects Daughter"/>
      <p:regular r:id="rId16"/>
    </p:embeddedFont>
    <p:embeddedFont>
      <p:font typeface="Caveat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aveat-regular.fntdata"/><Relationship Id="rId16" Type="http://schemas.openxmlformats.org/officeDocument/2006/relationships/font" Target="fonts/ArchitectsDaught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Cave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ec3be9f4a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ec3be9f4a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ec3be9f4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ec3be9f4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ec3be9f4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ec3be9f4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ec3be9f4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ec3be9f4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ec3be9f4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ec3be9f4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ec3be9f4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ec3be9f4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ec3be9f4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ec3be9f4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ec3be9f4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ec3be9f4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ec3be9f4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ec3be9f4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00" y="92813"/>
            <a:ext cx="3802776" cy="47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242050" y="327825"/>
            <a:ext cx="4119000" cy="43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veat"/>
                <a:ea typeface="Caveat"/>
                <a:cs typeface="Caveat"/>
                <a:sym typeface="Caveat"/>
              </a:rPr>
              <a:t>St Anne and Joachim,</a:t>
            </a:r>
            <a:endParaRPr sz="3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veat"/>
                <a:ea typeface="Caveat"/>
                <a:cs typeface="Caveat"/>
                <a:sym typeface="Caveat"/>
              </a:rPr>
              <a:t>Grandparents of Jesus.</a:t>
            </a:r>
            <a:endParaRPr sz="3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veat"/>
                <a:ea typeface="Caveat"/>
                <a:cs typeface="Caveat"/>
                <a:sym typeface="Caveat"/>
              </a:rPr>
              <a:t>Pray and Protect</a:t>
            </a:r>
            <a:endParaRPr sz="3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veat"/>
                <a:ea typeface="Caveat"/>
                <a:cs typeface="Caveat"/>
                <a:sym typeface="Caveat"/>
              </a:rPr>
              <a:t>All Grandparents.</a:t>
            </a:r>
            <a:endParaRPr sz="3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veat"/>
                <a:ea typeface="Caveat"/>
                <a:cs typeface="Caveat"/>
                <a:sym typeface="Caveat"/>
              </a:rPr>
              <a:t>AMEN</a:t>
            </a:r>
            <a:endParaRPr sz="38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/>
        </p:nvSpPr>
        <p:spPr>
          <a:xfrm>
            <a:off x="6010500" y="1060488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Me and my Nonno.</a:t>
            </a:r>
            <a:endParaRPr sz="29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Oliver 5</a:t>
            </a:r>
            <a:endParaRPr sz="2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50" y="263838"/>
            <a:ext cx="4484325" cy="461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16466" l="65654" r="3854" t="17268"/>
          <a:stretch/>
        </p:blipFill>
        <p:spPr>
          <a:xfrm>
            <a:off x="623700" y="267750"/>
            <a:ext cx="4843925" cy="46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6024825" y="933675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Architects Daughter"/>
                <a:ea typeface="Architects Daughter"/>
                <a:cs typeface="Architects Daughter"/>
                <a:sym typeface="Architects Daughter"/>
              </a:rPr>
              <a:t>I love when my Yiayia makes me homemade pizza and when my Pappous gives my </a:t>
            </a:r>
            <a:r>
              <a:rPr i="1" lang="en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brother</a:t>
            </a:r>
            <a:r>
              <a:rPr i="1" lang="en" sz="2400">
                <a:latin typeface="Architects Daughter"/>
                <a:ea typeface="Architects Daughter"/>
                <a:cs typeface="Architects Daughter"/>
                <a:sym typeface="Architects Daughter"/>
              </a:rPr>
              <a:t> and I chocolate. </a:t>
            </a:r>
            <a:endParaRPr i="1"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Angelina 10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14037" l="57372" r="13621" t="46828"/>
          <a:stretch/>
        </p:blipFill>
        <p:spPr>
          <a:xfrm>
            <a:off x="330425" y="176125"/>
            <a:ext cx="4466983" cy="4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949050" y="892800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Architects Daughter"/>
                <a:ea typeface="Architects Daughter"/>
                <a:cs typeface="Architects Daughter"/>
                <a:sym typeface="Architects Daughter"/>
              </a:rPr>
              <a:t>When my </a:t>
            </a:r>
            <a:r>
              <a:rPr i="1" lang="en" sz="2300">
                <a:latin typeface="Architects Daughter"/>
                <a:ea typeface="Architects Daughter"/>
                <a:cs typeface="Architects Daughter"/>
                <a:sym typeface="Architects Daughter"/>
              </a:rPr>
              <a:t>cousins</a:t>
            </a:r>
            <a:r>
              <a:rPr i="1" lang="en" sz="2300">
                <a:latin typeface="Architects Daughter"/>
                <a:ea typeface="Architects Daughter"/>
                <a:cs typeface="Architects Daughter"/>
                <a:sym typeface="Architects Daughter"/>
              </a:rPr>
              <a:t> and I get together we sometimes drive my nanna crazy! But we love baking cakes with her.</a:t>
            </a:r>
            <a:endParaRPr i="1" sz="23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Architects Daughter"/>
                <a:ea typeface="Architects Daughter"/>
                <a:cs typeface="Architects Daughter"/>
                <a:sym typeface="Architects Daughter"/>
              </a:rPr>
              <a:t>Emilia 8</a:t>
            </a:r>
            <a:endParaRPr sz="23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17532" l="28686" r="20513" t="59729"/>
          <a:stretch/>
        </p:blipFill>
        <p:spPr>
          <a:xfrm>
            <a:off x="899850" y="243350"/>
            <a:ext cx="7344300" cy="4656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5949050" y="892800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latin typeface="Architects Daughter"/>
                <a:ea typeface="Architects Daughter"/>
                <a:cs typeface="Architects Daughter"/>
                <a:sym typeface="Architects Daughter"/>
              </a:rPr>
              <a:t>When my grandpa visited me from England he would bring me lots of things.</a:t>
            </a:r>
            <a:endParaRPr i="1" sz="25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rchitects Daughter"/>
                <a:ea typeface="Architects Daughter"/>
                <a:cs typeface="Architects Daughter"/>
                <a:sym typeface="Architects Daughter"/>
              </a:rPr>
              <a:t>Oliver 6.5</a:t>
            </a:r>
            <a:endParaRPr sz="2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24658" l="31353" r="39182" t="41600"/>
          <a:stretch/>
        </p:blipFill>
        <p:spPr>
          <a:xfrm>
            <a:off x="307550" y="358613"/>
            <a:ext cx="5151527" cy="442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b="29765" l="13624" r="14742" t="45953"/>
          <a:stretch/>
        </p:blipFill>
        <p:spPr>
          <a:xfrm>
            <a:off x="357325" y="249713"/>
            <a:ext cx="5458450" cy="4644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5949050" y="892800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My grandpa is very kind and </a:t>
            </a:r>
            <a:r>
              <a:rPr i="1"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helped</a:t>
            </a:r>
            <a:r>
              <a:rPr i="1"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 lots of people.</a:t>
            </a:r>
            <a:endParaRPr i="1" sz="29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Noah 6</a:t>
            </a:r>
            <a:endParaRPr sz="2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100" y="253400"/>
            <a:ext cx="6179798" cy="463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b="7474" l="28988" r="14015" t="15065"/>
          <a:stretch/>
        </p:blipFill>
        <p:spPr>
          <a:xfrm>
            <a:off x="491975" y="297137"/>
            <a:ext cx="4486526" cy="45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6010500" y="1060488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My grandpa lives with me and helps me build things.</a:t>
            </a:r>
            <a:endParaRPr i="1" sz="29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Jacob </a:t>
            </a:r>
            <a:r>
              <a:rPr lang="en" sz="2900">
                <a:latin typeface="Architects Daughter"/>
                <a:ea typeface="Architects Daughter"/>
                <a:cs typeface="Architects Daughter"/>
                <a:sym typeface="Architects Daughter"/>
              </a:rPr>
              <a:t>6</a:t>
            </a:r>
            <a:endParaRPr sz="2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A6BD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899850" y="4140700"/>
            <a:ext cx="7344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/>
        </p:nvSpPr>
        <p:spPr>
          <a:xfrm>
            <a:off x="5375250" y="855563"/>
            <a:ext cx="2541000" cy="30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rchitects Daughter"/>
                <a:ea typeface="Architects Daughter"/>
                <a:cs typeface="Architects Daughter"/>
                <a:sym typeface="Architects Daughter"/>
              </a:rPr>
              <a:t>My grandparents spoil me when they teach me how to make traditional food.</a:t>
            </a:r>
            <a:endParaRPr sz="26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rchitects Daughter"/>
                <a:ea typeface="Architects Daughter"/>
                <a:cs typeface="Architects Daughter"/>
                <a:sym typeface="Architects Daughter"/>
              </a:rPr>
              <a:t>Ava 12</a:t>
            </a:r>
            <a:endParaRPr sz="2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50" y="149200"/>
            <a:ext cx="4110126" cy="484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