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Indie Flower" panose="020B0604020202020204" charset="0"/>
      <p:regular r:id="rId9"/>
    </p:embeddedFont>
    <p:embeddedFont>
      <p:font typeface="Comfortaa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52cd0df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52cd0dfd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52cd0dfd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52cd0dfd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52cd0dfd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52cd0dfd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05a67a5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05a67a5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05a67a57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05a67a57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100000">
              <a:srgbClr val="FF00FF"/>
            </a:gs>
          </a:gsLst>
          <a:lin ang="5400012" scaled="0"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The Easter Vigil - Light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4" y="3071550"/>
            <a:ext cx="1951099" cy="2113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51100" y="3071550"/>
            <a:ext cx="2840882" cy="2113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45350" y="3062893"/>
            <a:ext cx="2840876" cy="21306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0"/>
            <a:ext cx="9144000" cy="157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86225" y="3090900"/>
            <a:ext cx="1510874" cy="2052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100000">
              <a:srgbClr val="FF00FF"/>
            </a:gs>
          </a:gsLst>
          <a:lin ang="5400012" scaled="0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How is light-candle used in the easter vigil ?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900" b="1">
                <a:solidFill>
                  <a:srgbClr val="222222"/>
                </a:solidFill>
                <a:highlight>
                  <a:srgbClr val="FFFFFF"/>
                </a:highlight>
                <a:latin typeface="Indie Flower"/>
                <a:ea typeface="Indie Flower"/>
                <a:cs typeface="Indie Flower"/>
                <a:sym typeface="Indie Flower"/>
              </a:rPr>
              <a:t>At the opening of the Easter Vigil a "new fire" is lit and blessed. ... The Paschal candle is the first candle to be lit with a flame from this sacred fire, representing the light of Christ coming into the world. This represents the risen Christ, as a symbol of light life dispelling darkness death.</a:t>
            </a:r>
            <a:endParaRPr sz="3500" b="1">
              <a:latin typeface="Indie Flower"/>
              <a:ea typeface="Indie Flower"/>
              <a:cs typeface="Indie Flower"/>
              <a:sym typeface="Indie Flow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100000">
              <a:srgbClr val="FF00FF"/>
            </a:gs>
          </a:gsLst>
          <a:lin ang="5400012" scaled="0"/>
        </a:gra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What is light in the church ?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b="1">
                <a:solidFill>
                  <a:srgbClr val="222222"/>
                </a:solidFill>
                <a:highlight>
                  <a:srgbClr val="FFFFFF"/>
                </a:highlight>
                <a:latin typeface="Indie Flower"/>
                <a:ea typeface="Indie Flower"/>
                <a:cs typeface="Indie Flower"/>
                <a:sym typeface="Indie Flower"/>
              </a:rPr>
              <a:t>In Anglican, Old Catholic and Roman Catholic churches, the chancel lamp burns before a tabernacle or ambry to demonstrate the belief that Christ is present there through His Real Presence, as the Blessed Sacrament is reserved in these denominations.</a:t>
            </a:r>
            <a:endParaRPr sz="3600" b="1">
              <a:latin typeface="Indie Flower"/>
              <a:ea typeface="Indie Flower"/>
              <a:cs typeface="Indie Flower"/>
              <a:sym typeface="Indie Flow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100000">
              <a:srgbClr val="FF00FF"/>
            </a:gs>
          </a:gsLst>
          <a:lin ang="5400012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What does the candle symbolize ?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100" b="1">
                <a:solidFill>
                  <a:srgbClr val="222222"/>
                </a:solidFill>
                <a:highlight>
                  <a:srgbClr val="FFFFFF"/>
                </a:highlight>
                <a:latin typeface="Indie Flower"/>
                <a:ea typeface="Indie Flower"/>
                <a:cs typeface="Indie Flower"/>
                <a:sym typeface="Indie Flower"/>
              </a:rPr>
              <a:t>The Paschal candle is the first candle to be lit with a flame from this sacred fire, representing the light of Christ coming into the world. This represents the risen Christ, as a symbol of light life dispelling darkness death.</a:t>
            </a:r>
            <a:endParaRPr sz="3700" b="1">
              <a:latin typeface="Indie Flower"/>
              <a:ea typeface="Indie Flower"/>
              <a:cs typeface="Indie Flower"/>
              <a:sym typeface="Indie Flow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100000">
              <a:srgbClr val="FF00FF"/>
            </a:gs>
          </a:gsLst>
          <a:lin ang="5400012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Comfortaa"/>
                <a:ea typeface="Comfortaa"/>
                <a:cs typeface="Comfortaa"/>
                <a:sym typeface="Comfortaa"/>
              </a:rPr>
              <a:t>The priests lighting the holy vigil candle. </a:t>
            </a:r>
            <a:endParaRPr sz="22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8520599" cy="339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100000">
              <a:srgbClr val="FF00FF"/>
            </a:gs>
          </a:gsLst>
          <a:lin ang="5400012" scaled="0"/>
        </a:gra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Comfortaa"/>
                <a:ea typeface="Comfortaa"/>
                <a:cs typeface="Comfortaa"/>
                <a:sym typeface="Comfortaa"/>
              </a:rPr>
              <a:t>Roughly how many people will come to the mass. </a:t>
            </a:r>
            <a:endParaRPr sz="2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07350"/>
            <a:ext cx="914400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On-screen Show (16:9)</PresentationFormat>
  <Paragraphs>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Indie Flower</vt:lpstr>
      <vt:lpstr>Arial</vt:lpstr>
      <vt:lpstr>Comfortaa</vt:lpstr>
      <vt:lpstr>Simple Light</vt:lpstr>
      <vt:lpstr>The Easter Vigil - Light </vt:lpstr>
      <vt:lpstr>How is light-candle used in the easter vigil ? </vt:lpstr>
      <vt:lpstr>What is light in the church ?</vt:lpstr>
      <vt:lpstr>What does the candle symbolize ? </vt:lpstr>
      <vt:lpstr>The priests lighting the holy vigil candle.  </vt:lpstr>
      <vt:lpstr>Roughly how many people will come to the mass.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Easter Vigil - Light </dc:title>
  <dc:creator>Dominica Bearman</dc:creator>
  <cp:lastModifiedBy>Dominica Bearman</cp:lastModifiedBy>
  <cp:revision>1</cp:revision>
  <dcterms:modified xsi:type="dcterms:W3CDTF">2020-06-05T01:51:11Z</dcterms:modified>
</cp:coreProperties>
</file>