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17"/>
  </p:notesMasterIdLst>
  <p:sldIdLst>
    <p:sldId id="256" r:id="rId5"/>
    <p:sldId id="271" r:id="rId6"/>
    <p:sldId id="258" r:id="rId7"/>
    <p:sldId id="272" r:id="rId8"/>
    <p:sldId id="266" r:id="rId9"/>
    <p:sldId id="268" r:id="rId10"/>
    <p:sldId id="275" r:id="rId11"/>
    <p:sldId id="273" r:id="rId12"/>
    <p:sldId id="274" r:id="rId13"/>
    <p:sldId id="276"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A44CB9-31C2-459D-B779-0CC6FEBC2781}" v="11" dt="2025-08-29T02:05:33.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28:09.883"/>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28:09.883"/>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23.223"/>
    </inkml:context>
    <inkml:brush xml:id="br0">
      <inkml:brushProperty name="width" value="0.05" units="cm"/>
      <inkml:brushProperty name="height" value="0.05" units="cm"/>
      <inkml:brushProperty name="color" value="#E71224"/>
    </inkml:brush>
  </inkml:definitions>
  <inkml:trace contextRef="#ctx0" brushRef="#br0">158 28 656,'-11'4'1211,"0"1"0,1 1 0,-19 10 3887,40-21-4124,101-21-765,-73 15-145,41-6 0,-77 17-35,1 0 0,-1 0 0,0 0 0,0 1 0,0-1 0,0 1 0,6 2 0,12 1 214,-20-4-168,-23 27 825,7-7-532,-2-1 1,-22 19 0,-3 3 83,39-38-446,0 0 1,1 1-1,-1-1 0,1 1 0,0-1 1,0 1-1,0 0 0,1 0 1,0 0-1,-1 0 0,0 7 1,2-11-4,0 1 1,0-1-1,0 1 1,0-1-1,0 1 1,0-1-1,0 0 1,0 1-1,0-1 1,-1 1 0,1-1-1,0 0 1,0 1-1,0-1 1,0 1-1,-1-1 1,1 0-1,0 1 1,-1-1-1,1 0 1,0 0-1,-1 1 1,1-1 0,-1 0-1,-6 10 797,-51 124-281,3-32-148,34-66-33,-18 43-1,18-43-119,18-33-204,0 0-1,1 0 1,0 1 0,0-1-1,0 1 1,0-1 0,0 1-1,0 0 1,1 0 0,0 0-1,0 0 1,0 0 0,0 0-1,1 0 1,-1 6 0,5-1 66,-5-13-1990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24.259"/>
    </inkml:context>
    <inkml:brush xml:id="br0">
      <inkml:brushProperty name="width" value="0.05" units="cm"/>
      <inkml:brushProperty name="height" value="0.05" units="cm"/>
      <inkml:brushProperty name="color" value="#E71224"/>
    </inkml:brush>
  </inkml:definitions>
  <inkml:trace contextRef="#ctx0" brushRef="#br0">1 66 0,'2'-1'5338,"14"-2"-4973,34-2 126,-12 0 310,49-10 0,2-11-2048,-55 16-613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25.365"/>
    </inkml:context>
    <inkml:brush xml:id="br0">
      <inkml:brushProperty name="width" value="0.05" units="cm"/>
      <inkml:brushProperty name="height" value="0.05" units="cm"/>
      <inkml:brushProperty name="color" value="#E71224"/>
    </inkml:brush>
  </inkml:definitions>
  <inkml:trace contextRef="#ctx0" brushRef="#br0">374 67 48,'0'0'157,"0"0"-1,1 0 1,-1 0 0,0 1-1,1-1 1,-1 0 0,0 0-1,1 0 1,-1 0 0,1 0-1,-1 0 1,0 0 0,1 0 0,-1 0-1,0 0 1,1 0 0,-1 0-1,1 0 1,-1 0 0,0 0-1,1 0 1,-1 0 0,0 0-1,1 0 1,-1-1 0,0 1-1,1 0 1,-1 0 0,0 0-1,1-1 1,-1 1 0,0 0-1,1 0 1,-1-1 0,0 1-1,0-1 43,1 1 0,-1-1 0,0 0 0,0 1 0,0-1 0,0 1 0,0-1 0,-1 1 0,1-1 0,0 1-1,0-1 1,0 1 0,0-1 0,-1 1 0,1-1 0,0 1 0,0-1 0,-1 1 0,1 0 0,0-1-1,-1 1 1,1-1 0,0 1 0,-1 0 0,1-1 0,-1 1 0,1 0 0,0 0 0,-1-1 0,0 1 0,-8-7-133,-1 2 0,0-1 0,0 1 1,-20-7-1,20 9-32,1 0-2,0 0 0,-1 1 0,0 0 0,1 1 0,-1 0 0,0 1 0,0 0 0,0 0 0,-15 3 0,-3 3 61,-47 16 1,64-19-88,8-2-8,-40 17 15,41-17-20,0 0 0,0 0 1,1 0-1,-1 0 1,0 0-1,1 0 1,-1 1-1,1-1 0,0 0 1,-1 1-1,1 0 1,0-1-1,0 1 1,0 0-1,0-1 0,0 1 1,0 0-1,0 0 1,0 4-1,1-5-1,0 0 0,1 1 0,-1-1 0,0 0 0,1 1 0,-1-1 0,1 0 0,-1 0 0,1 0 0,0 1 0,-1-1 0,1 0 0,0 0 0,0 0 0,0 0-1,0 0 1,0 0 0,0 0 0,0-1 0,0 1 0,0 0 0,2 0 0,30 15-53,-32-16 59,49 20-33,-11-5-32,49 26 1,-75-33 55,0 0 1,0 1 0,-1 0 0,0 1 0,-1 0 0,0 1 0,12 16 0,-19-23 13,-1 1 0,1 0 0,-1 0 0,0 0 0,-1 0 0,3 7 0,-4-11 0,-1 1 0,1 0 0,-1-1 1,0 1-1,0 0 0,0-1 1,1 1-1,-2-1 0,1 1 1,0 0-1,0-1 0,0 1 1,-1 0-1,1-1 0,-1 1 1,1-1-1,-1 1 0,0-1 1,0 1-1,1-1 0,-1 0 1,0 1-1,0-1 0,0 0 1,-1 0-1,0 2 0,-5 2 10,-1 1-1,0-1 1,0-1 0,0 0-1,0 0 1,-1 0-1,1-1 1,-1 0-1,0-1 1,0 0 0,-18 1-1,3-1 29,-1-1 1,1-1-1,-32-5 0,53 5-25,-1-1 1,1 1-1,0-1 0,0 0 0,0 1 0,0-1 0,0-1 0,0 1 1,0 0-1,0-1 0,0 0 0,0 1 0,1-1 0,-1 0 0,1 0 0,-1-1 1,1 1-1,0 0 0,0-1 0,-2-3 0,2 2 19,1 1 1,-1-1-1,1 0 0,0 0 1,1 0-1,-1 0 0,1 0 0,-1 0 1,1 0-1,0 0 0,1 0 1,-1 0-1,1 0 0,-1 0 1,1 0-1,2-3 0,-1 2-8,0-1-1,0 2 1,1-1-1,-1 0 1,1 0-1,0 1 1,1 0 0,-1-1-1,1 1 1,0 0-1,4-3 1,9-6-15,27-17 0,-18 13-12,84-47-399,-71 43-294,15-7-836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26.501"/>
    </inkml:context>
    <inkml:brush xml:id="br0">
      <inkml:brushProperty name="width" value="0.05" units="cm"/>
      <inkml:brushProperty name="height" value="0.05" units="cm"/>
      <inkml:brushProperty name="color" value="#E71224"/>
    </inkml:brush>
  </inkml:definitions>
  <inkml:trace contextRef="#ctx0" brushRef="#br0">283 90 1800,'25'14'7420,"-34"-20"-4746,3 2-2403,-34-25-75,26 17-73,-2 1 0,-19-11-1,30 19-93,1 1-1,-1-1 1,0 1-1,0 0 0,0 0 1,0 1-1,0 0 0,0 0 1,0 0-1,-1 0 1,1 1-1,0 0 0,0 0 1,-1 0-1,1 1 0,0-1 1,-6 3-1,-9 2 37,15-4-70,0 1 0,0-1 0,1 1-1,-1 0 1,-8 4 0,11-4-3,0-1 0,1 1 0,-1 0-1,0 0 1,1-1 0,-1 1 0,1 0 0,-1 1 0,1-1 0,0 0 0,0 0 0,0 0-1,0 1 1,1-1 0,-2 4 0,-1 8-29,0 0 0,0 1 0,2-1 0,-1 0 0,2 18 1,0-28 29,1-1 0,-1 1 0,1 0 0,-1-1 0,1 1 0,0-1 0,1 1 0,-1-1 0,1 1 0,-1-1 0,1 0 0,0 0 0,0 0 0,0 0 0,1 0 0,-1 0 0,1-1 0,0 1 0,-1-1 0,1 1 0,0-1 0,0 0 0,1 0 0,-1-1 0,6 3 0,-5-3-1,0 1 0,-1-2 0,1 1-1,0 0 1,0-1 0,0 0 0,0 0 0,0 0-1,0 0 1,0-1 0,6-1 0,42-17-33,-32 11 30,-11 4 13,1-1-1,-1 0 1,0 0 0,-1-1 0,0 0 0,1 0 0,-2-1-1,1 0 1,-1 0 0,0-1 0,-1 0 0,1 0 0,-2-1-1,1 0 1,4-10 0,-9 16 2,-1 1-1,1 0 0,-1 0 1,1-1-1,-1 1 1,0 0-1,0 0 1,0-1-1,0 1 1,-1 0-1,1-1 1,-2-2-1,2 4 22,0 0-1,-1 0 1,1 0-1,0 0 0,-1 0 1,1 0-1,-1 0 1,0 0-1,1 1 0,-1-1 1,0 0-1,1 0 1,-1 1-1,0-1 1,0 0-1,0 1 0,0-1 1,0 1-1,1-1 1,-1 1-1,0-1 1,0 1-1,0 0 0,0-1 1,0 1-1,-1 0 1,1 0-1,-1 0 1,1 0-3,0 1 1,0 0-1,0-1 0,1 1 1,-1 0-1,0-1 1,1 1-1,-1 0 1,0 0-1,1 0 1,-1 0-1,1 0 1,-1 0-1,1 0 1,-1 1-1,-2 5 47,-2 1 3,1 1 0,0-1 1,1 1-1,0 1 0,0-1 1,1 0-1,-2 18 0,-2 26 477,-19 76 0,-5 37-98,29-158-649,0-1 1,0 1 0,-1-1-1,-3 8 1,4-12-137,-2 3-1103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50.362"/>
    </inkml:context>
    <inkml:brush xml:id="br0">
      <inkml:brushProperty name="width" value="0.05" units="cm"/>
      <inkml:brushProperty name="height" value="0.05" units="cm"/>
      <inkml:brushProperty name="color" value="#E71224"/>
    </inkml:brush>
  </inkml:definitions>
  <inkml:trace contextRef="#ctx0" brushRef="#br0">155 34 0,'-19'-30'4420,"19"29"-4361,0 1 0,0 0 0,0 0 0,-1-1 0,1 1 0,0 0 0,0 0 0,-1 0 0,1 0 0,0-1 0,0 1 0,-1 0 0,1 0 0,0 0 0,0 0 0,-1 0 0,1 0 0,0 0 0,0 0 1,-1-1-1,1 1 0,0 0 0,-1 0 0,1 0 0,0 1 0,0-1 0,-1 0 0,1 0 0,0 0 0,-1 0 0,1 0 0,0 0 0,0 0 0,-1 0 0,1 0 0,0 1 0,0-1 0,-1 0 0,1 0 0,0 0 0,0 1 1,0-1-1,-1 0 0,1 0 0,0 0 0,0 1 0,0-1 0,0 0 0,0 0 0,-1 1 0,1-1 0,0 0 0,0 1 0,0-1 0,0 0 0,0 0 0,0 1 0,0-1 0,0 0 0,0 1 0,-4 26 1543,4-25-1538,0 6 117,-1 1 102,1-1-1,-2 0 1,1 0 0,-5 15-1,-25 82 1472,25-83-1418,-5 32 1,-3 10 119,6-26-161,1 0 0,-4 62-1,8-67-236,3-32-56,0-1-1,0 0 1,0 1 0,0-1 0,0 1-1,0-1 1,0 0 0,0 1-1,0-1 1,0 1 0,0-1 0,0 0-1,0 1 1,0-1 0,-1 1 0,1-1-1,0 0 1,0 1 0,0-1-1,-1 0 1,1 1 0,0-1 0,0 0-1,-1 1 1,1-1 0,0 0-1,-1 0 1,1 1 0,0-1 0,-1 0-1,1 0 1,0 0 0,-1 0 0,1 1-1,-1-1 1,1 0 0,0 0-1,-1 0 1,1 0 0,-1 0 0,1 0-1,-1 0 1,1 0 0,-1 0 0,-7-5-4502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51.281"/>
    </inkml:context>
    <inkml:brush xml:id="br0">
      <inkml:brushProperty name="width" value="0.05" units="cm"/>
      <inkml:brushProperty name="height" value="0.05" units="cm"/>
      <inkml:brushProperty name="color" value="#E71224"/>
    </inkml:brush>
  </inkml:definitions>
  <inkml:trace contextRef="#ctx0" brushRef="#br0">124 21 928,'0'1'74,"0"0"-1,0 0 1,0-1-1,0 1 1,0 0-1,-1 0 1,1 0-1,0-1 1,0 1-1,-1 0 1,1 0 0,-1-1-1,1 1 1,0 0-1,-1-1 1,1 1-1,-1-1 1,0 1-1,1 0 1,-1-1-1,1 1 1,-1-1-1,0 0 1,0 1-1,1-1 1,-1 1-1,0-1 1,0 0-1,1 0 1,-1 1 0,0-1-1,0 0 1,1 0-1,-1 0 1,0 0-1,0 0 1,-1 0-1,-2 1 78,1-1 0,-1 1 0,0 1 0,1-1 0,-1 1-1,-5 2 1,8-3-145,-7 4 98,0 0 0,0 1-1,-9 9 1,14-12-73,0 0 0,0 0-1,1 0 1,0 0 0,-1 1-1,1-1 1,1 1 0,-1-1 0,0 1-1,1 0 1,0 0 0,0 0-1,-1 5 1,1 3 119,1 0-1,0 0 0,1 0 1,0 0-1,1 0 1,1-1-1,0 1 0,0-1 1,1 1-1,10 19 1,-9-21-38,0 0 1,1-1-1,0 1 1,1-1-1,0-1 1,0 1-1,1-1 1,0-1-1,0 0 1,1 0-1,-1 0 1,12 5-1,-2-2 0,1-1 0,1 0 0,21 5 0,-33-12 4,-1 0 0,1-1 0,0 0 0,0-1 1,0 1-1,-1-2 0,1 1 0,0-1 0,0 0 1,0 0-1,12-5 0,-7 1-42,-1 0 0,1-1 0,-1-1 0,-1 0 0,1-1 0,-1 0 0,0 0 0,-1-2 0,0 1 0,0-1 0,-1 0 0,-1-1 0,1 0 0,-2-1 0,0 1 0,10-21 0,-15 25-35,1 0 1,-1 0-1,-1 0 1,1 0-1,-1 0 1,0 0-1,-1-1 1,0 1-1,0 0 1,-1 0-1,1 0 1,-1-1 0,-1 1-1,0 0 1,0 0-1,0 0 1,-1 1-1,0-1 1,0 0-1,0 1 1,-1 0-1,0 0 1,0 0-1,-9-8 1,5 5 45,0 1-1,0 1 1,-1 0 0,0 0-1,-1 0 1,1 1 0,-1 1-1,0 0 1,-1 0 0,1 1-1,-1 0 1,0 1 0,0 0-1,0 0 1,-13 0 0,6 1-50,-1 1 0,1 1 0,0 1 1,-34 5-1,47-5-133,-1 1-1,1-1 1,0 1 0,-1 0 0,1 1-1,0-1 1,1 1 0,-1 0 0,0 0-1,1 1 1,-1-1 0,1 1 0,0 0-1,1 0 1,-1 0 0,1 1 0,-1-1-1,1 1 1,0 0 0,-2 6 0,-6 15-1967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54.014"/>
    </inkml:context>
    <inkml:brush xml:id="br0">
      <inkml:brushProperty name="width" value="0.05" units="cm"/>
      <inkml:brushProperty name="height" value="0.05" units="cm"/>
      <inkml:brushProperty name="color" value="#E71224"/>
    </inkml:brush>
  </inkml:definitions>
  <inkml:trace contextRef="#ctx0" brushRef="#br0">164 8 0,'0'0'85,"-12"-8"3176,11 8-3201,0 1-1,0-1 0,0 1 1,0-1-1,0 1 1,1-1-1,-1 1 1,0 0-1,0-1 1,0 1-1,0 0 1,1 0-1,-1-1 1,0 1-1,1 0 1,-1 0-1,0 0 1,1 0-1,-1 0 1,1 0-1,0 0 1,-1 0-1,1 0 1,0 0-1,-1 0 1,1 0-1,0 3 0,-2 3 108,-11 37 762,-6 49 0,-15 56 852,-14-1-1236,47-146-649,1 1 0,-1-1 0,0 0 0,0 0 0,0 1 1,0-1-1,-1 0 0,1 0 0,0 0 0,-1 0 0,-3 3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55.115"/>
    </inkml:context>
    <inkml:brush xml:id="br0">
      <inkml:brushProperty name="width" value="0.05" units="cm"/>
      <inkml:brushProperty name="height" value="0.05" units="cm"/>
      <inkml:brushProperty name="color" value="#E71224"/>
    </inkml:brush>
  </inkml:definitions>
  <inkml:trace contextRef="#ctx0" brushRef="#br0">80 178 0,'4'3'832,"-4"-7"1079,-1-8-381,1 10-1389,1 0 0,-1-1 0,1 1 0,0 0 0,0 0-1,0 0 1,0 0 0,0 0 0,1 0 0,-1 1 0,0-1 0,1 0 0,-1 1 0,1-1 0,0 1 0,0-1 0,2-1-1,5-5 301,-6 5-405,8-8 354,1 1-1,0 0 0,1 1 0,0 0 1,21-10-1,-10 8-97,-2 1-55,-1 1-1,29-8 1,-46 16-216,-1 0 0,1 1 0,0-1 1,0 1-1,0 0 0,0 0 1,0 0-1,0 0 0,0 1 1,0 0-1,0 0 0,-1 0 0,1 0 1,0 0-1,-1 1 0,6 2 1,-7-2-10,0-1 1,0 1-1,0-1 1,-1 1-1,1 0 1,-1 0-1,1 0 1,-1 0-1,1 0 1,-1 0-1,0 1 1,0-1-1,0 0 1,-1 1-1,1-1 1,0 0-1,-1 1 1,1-1-1,-1 1 1,0-1-1,0 1 1,0-1-1,0 1 1,0-1-1,-1 0 1,1 1-1,-2 2 1,-1 8 2,-2 0 0,0 0 0,0-1 1,-1 0-1,0 0 0,-1 0 0,-1-1 1,0 0-1,-12 14 0,-9 5 31,-55 45 0,72-64-40,0-1 1,0-1-1,-1-1 1,-1 1-1,1-2 0,-1 0 1,-1-1-1,1 0 1,-1-1-1,-23 5 0,20-6-9,-12 1 20,29-5-19,0 0 0,1 0 0,-1 0 0,0 0 0,1 0-1,-1 0 1,1-1 0,-1 1 0,0 0 0,1 0 0,-1-1-1,1 1 1,-1 0 0,1-1 0,-1 1 0,0 0 0,1-1-1,0 1 1,-1-1 0,1 1 0,-1-1 0,1 1 0,0-1-1,-1 1 1,1-1 0,0 0 0,-1 1 0,1-1-1,0 0 1,0 1 0,0-1 0,0 1 0,-1-1 0,1 0-1,0 1 1,0-1 0,0 0 0,1 0 0,0 0-3,1-1 0,-1 1 1,1 0-1,-1 0 0,1 0 0,0 1 0,0-1 1,-1 0-1,1 1 0,0-1 0,0 1 1,0-1-1,0 1 0,2 0 0,0-1-2,8-2-1,0 1 0,1 1 0,-1 0-1,0 1 1,1 0 0,-1 1 0,20 3 0,14 7 5,-4-1 64,48 7-1,29-2 75,-80-5-100,-38-10-121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03.254"/>
    </inkml:context>
    <inkml:brush xml:id="br0">
      <inkml:brushProperty name="width" value="0.05" units="cm"/>
      <inkml:brushProperty name="height" value="0.05" units="cm"/>
      <inkml:brushProperty name="color" value="#E71224"/>
    </inkml:brush>
  </inkml:definitions>
  <inkml:trace contextRef="#ctx0" brushRef="#br0">95 15 0,'2'-2'-5,"0"1"-2,0 0 1,1-1-1,-1 1 1,0 0-1,1 0 1,-1 0-1,1 1 1,3-2-1,0-1 2135,-6 4-1891,-1-1-1,1 0 1,0 0-1,-1 0 1,1 0-1,-1 0 0,1 1 1,0-1-1,-1 0 1,1 0-1,0 1 1,-1-1-1,1 0 0,0 1 1,0-1-1,-1 0 1,1 1-1,0-1 0,0 0 1,-1 1-1,1-1 1,0 1-1,0-1 1,0 0-1,0 1 0,0-1 1,0 1-1,0-1 1,-1 0-1,1 1 1,0-1-1,1 1 0,-1-1 1,0 0-1,0 2 1,-3 26 424,2-13 467,-1-3-886,-1 0 0,0-1 0,-1 1 0,0-1 0,-1 0 0,0 0 0,-10 15 0,7-12 83,-2 4-227,0 0 1,2 0 0,0 2 0,1-1-1,1 1 1,0-1 0,2 2-1,0-1 1,2 0 0,0 1-1,1 22 1,3 1-68,12 65 1,-15-90 452,-5-11-1891,-3-7-3101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04.510"/>
    </inkml:context>
    <inkml:brush xml:id="br0">
      <inkml:brushProperty name="width" value="0.05" units="cm"/>
      <inkml:brushProperty name="height" value="0.05" units="cm"/>
      <inkml:brushProperty name="color" value="#E71224"/>
    </inkml:brush>
  </inkml:definitions>
  <inkml:trace contextRef="#ctx0" brushRef="#br0">91 2 0,'-4'0'270,"1"-1"0,0 1 0,-1 0-1,1 0 1,-1 0 0,1 0 0,-6 1 0,-9 1 4274,25 22-2314,16 47-205,-22-67-1969,0 0-1,0 0 0,-1 0 1,1 0-1,-1 0 1,0 0-1,-1 0 0,1 0 1,-1 0-1,-1 6 0,-1 13 32,-17 234 510,10-176-552,9-78-43,1 1 0,0-1 0,0 0 0,0 1 0,0-1 0,0 0 0,2 6 0,0 11 23,-2-18-15,0 0 1,-1-1-1,1 1 0,-1 0 0,0-1 0,1 1 0,-1-1 1,0 1-1,0-1 0,0 1 0,-1 1 0,-8 15 39,10-17-116,0 0 1,0 0-1,-1 0 0,1 0 0,0 0 1,-1 0-1,1 0 0,0 0 0,-1 0 1,1 0-1,-1 0 0,0-1 1,1 1-1,-1 0 0,0 0 0,1-1 1,-1 1-1,0 0 0,0-1 1,0 1-1,1-1 0,-1 1 0,0-1 1,0 1-1,0-1 0,0 0 0,0 1 1,0-1-1,-1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3T08:12:18.746"/>
    </inkml:context>
    <inkml:brush xml:id="br0">
      <inkml:brushProperty name="width" value="0.1" units="cm"/>
      <inkml:brushProperty name="height" value="0.1"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59 88 0,'0'0'0,"-1"1"224,-1 0-75,-1 1-81,0-1-18,1 0-24,-1-1-18,1 1 3,0-1-12,1 0 49,-2 0 41,1 0 75,-2 0-6,0 0-38,0 0-42,1 0-55,0 0 1,1 0 21,0-1 10,0 1 36,0-1 1,1 1 21,-1-1 6,1 1-1,-1 0-16,1 0-42,0 0 1,0 0 171,2 0-125,2 0-6,1 1-14,2 1-6,10 2-18,3 2 32,3-1 7,-3-1-10,0 0-4,-1-1-45,-2 0-16,-1 1-9,-1-1-10,-1-1 2,-2 0-2,1-1 0,0 0 0,0 1 0,2 2 9,-1 1-2,1 1 1,0-1 18,0 0-14,0-1 24,0-1-6,0-1 2,-1-1 0,0 0 28,0 0 1,0 0 2,0-1 10,0 1-30,0-1 9,0 0-32,-1 0-1,1 0-11,-1 0 1,0 0-1,-1 0-9,0 1 2,0 0-1,-1 0 0,0 0-9,-1 0 2,0-1 8,0-1-2,-2 1-8,1-1 21,-2 1-7,-2-1 31,-1 1-17,-2 0 6,0 0-1,-1 0-19,0 0 15,-1 0-14,1 0 22,0 0-7,0 0 12,0 0 7,0 0-1,1 0 1,0-1-9,0 0-17,0 0 5,-1 0-12,0-1-7,0 0 1,0 1 8,0-1-21,0 0 16,0 1 4,0-1-10,0 1 12,0-1-3,-1 0 10,0 1-11,-2-1 22,-2-1 2,-10-2-8,-3 1 22,0 1 12,0 0 6,1 1 10,2 0-1,1 1-27,1 0-11,0 1-26,0-1 24,0-1-29,0 0 18,-1-1-14,1 2 3,-1-1-10,1 3 12,-1 0-14,0 0 4,-1 2-1,0 0 0,0 1-9,0 1 12,1-2-14,1 1 14,0-2-5,1-1-7,0-2 2,1 0 9,1 0-13,-1-1 14,1 2-14,2-1 4,1 1-1,1-1 0,2 1 0,0-1 0,2 0 0,0 1 10,1-1-4,-1 1 2,1-1-9,-1 1 12,0-1-5,0 0-7,-1-1 2,1 1 9,0-1-13,0 1 4,0-1-1,1 0 0,-1 1 0,0-1 0,1 1-9,-1-1 12,1 0-14,-1 1 14,1-1-5,-1 1 2,1-1 0,-1 0 0,0 1 0,1-1 0,-1 1 0,1-1 0,-1 1 0,0-1-9,1 0 12,-1 1-5,1-1 2,0 1 0,0 0 0,1 0 0,0 1 0,0 0 0,0 0 0,0 0 0,0 0 0,0 0 0,0 0 0,0 0 0,0 0 0,1 1 0,2 0 0,0 0 0,2 1 0,0 0 0,0 0 0,1 0 0,0 0 0,1 0 0,-1 1 0,1 0 0,-1 0 0,0 0 0,0 0 0,1 0 0,-1 1 0,10 7 0,0 0 10,0 0-13,-1-1 14,-2-3-5,-2-1 2,-2-2-9,-2-2 2,-3-1-1,-1-1 0,-2 0 0,0 0 10,2 1-13,1 1 4,9 8-1,2 0 0,1 0 10,0-2-13,-3-1 14,0-2-14,-2-3 14,0-1-14,0-1 4,-1-1-1,-1 0 0,0 0 0,0 0 0,0 1 0,1-1 0,0 1 0,0-1 0,1 0 0,-2-1 0,1-1 0,-1-2 0,1-1 0,0 0 0,0 0 0,0 0 0,0-1-9,2-1 2,1-1-10,0 0 12,0-1-5,-1 0 2,0-1 10,0 1-4,-1-2 2,0-1 0,-1 1 10,-1-1-13,-1 2 4,0 0-1,-1 0 0,-1 1 0,0-1-18,0 3 14,-1 1-6,-1 1 2,-1 2 0,-1 2 10,-1 0-4,0 1 2,-1 1 0,0 0 0,0 1 0,0-1 0,-1 0 0,1 0 0,0 0 0,0 1 0,0-1 0,1 0 0,0 0 0,0 0 0,1 0 10,0 0-4,0 0 2,-1 1 0,0-1-9,-1 0 2,1 0-1,-1 2 0,-1 1 10,1 1-13,-2 0 4,1 0-1,-1 0 10,0-1-13,-2-1 14,-3 3-14,-10 4 14,-3 0-5,1 0 2,1-2 0,1-1 0,3-1 0,0-3 0,0-1 0,-1-2-9,-2-1 2,-2 0-1,-1 1 0,-1-1 10,0 0-13,0-2 14,0-2-5,1 0-7,1-2 2,1 2 9,2 2-13,-1 1 4,2 2-1,-1 2 0,0-1 0,1 0 0,0 1 0,2 0 0,0-1 0,1-2 0,0 0 10,0-1-13,0 0 4,1 0-1,0 0 0,1 0 0,0 0 0,1 2-9,1 1 12,-1 1-5,-1 0 2,0 0 0,-1-1 0,0 0 0,0 0-9,1 1 2,1-1 9,0 1-13,1 0 14,1-1-5,0 1 2,0 1 0,0-1 0,1 2-9,1-1 12,1-1-14,1 1-14,1-1 13,0-1-15,2 0 14,-1 1 5,1-2 8,0 1-2,1 0 2,-1 0 10,2 1-4,4 1 2,10 5 0,4 1-9,1-1 12,1-2-5,-1 0-7,-2-2 12,-1-1-5,-2-2-7,-1-1 12,0-1-14,-1 0 4,1 2-1,0 2 0,1 1 0,2 1 0,-1 0-9,2 0 12,-1 0-5,0-1 2,1 0 0,0 2 0,0 0 10,1 1-13,1 0 14,1-1-14,1 0 14,0-2-5,0-2 2,-1-3 0,0-1 0,-1-1 0,-1 0-9,-2 0 12,-1 0-5,-2 0 2,-3 2-9,-1 0 12,-1 2-14,-3 1 4,-2 0 9,-1 0-13,-3 0 4,0-1-1,-1 0 10,0 0-4,0-1 2,-1 0 382,0 1-306,1 0 41,-1 0-2,0 0-34,-1 0 3,1-1-59,-4 0-22,-11 0 12,-4-1-9,-2 1-7,-1 1 12,0 0-23,0 0 25,-1-1-17,0 0 15,1 1-23,0-1 6,2 1-2,1 0 0,2 2 0,1-1 0,1 1 0,1 0 0,1 0 0,1-1 10,0 1-13,1 1 4,0-1-1,1 0 0,0-1-9,0 0-7,2-2-36,1 1-131,2 0-749,1 0-291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3T08:12:21.388"/>
    </inkml:context>
    <inkml:brush xml:id="br0">
      <inkml:brushProperty name="width" value="0.1" units="cm"/>
      <inkml:brushProperty name="height" value="0.1" units="cm"/>
      <inkml:brushProperty name="color" value="#AE198D"/>
      <inkml:brushProperty name="inkEffects" value="galaxy"/>
      <inkml:brushProperty name="anchorX" value="-1048.7749"/>
      <inkml:brushProperty name="anchorY" value="-873.31396"/>
      <inkml:brushProperty name="scaleFactor" value="0.5"/>
    </inkml:brush>
  </inkml:definitions>
  <inkml:trace contextRef="#ctx0" brushRef="#br0">14 161 0,'0'0'0,"0"1"0,1 5 149,0 3 163,-2 5-158,0 3 7,-2 3-85,1 3-21,-1 2-39,2 2-4,1 2-3,2 2-10,2 2 2,0 0 9,1-1 6,-2-1 17,0-2 71,-2-3 19,-1-1 65,0-1-32,-1 0-42,0 1-14,1 1-46,1 1 18,1-1-10,0-1 12,0-2-4,-1-1 2,-1-3 0,0-2 10,0-1-22,0-2 7,-2 0-41,1-1 2,-1-1-12,0-1 2,0 0-2,-1 0 0,-1-2 0,1 0 0,0-2 0,0-2 18,1-2-14,0-2-4,0-2 2,1 0-21,1-1-4,0-2 1,0-5-12,4-12 4,1-7-2,1-4 9,0-3-2,0-1 10,1-1-12,2-1 14,0 2-4,0 1 1,-1 0 9,-1 0-12,-1-1 5,0 0-2,-1 1 0,-1 1 0,1 4 0,0 3 0,1 4 0,-1 4 0,-1 3 0,0 3 0,0 3 0,-1 2 18,0 2-23,-2 1 26,1 2-17,-2 1 6,1 0 7,-1 1-12,-1 0 5,0 0-2,0 1 0,0 0 9,0 0 16,-2 4 25,-2 14 106,-1 7 0,1 6 54,-1 5-27,1 3-54,-2 1-11,2 1-21,-1-1-17,1-4-25,0-2 5,1-5-32,-1-5-1,0-5-2,-1-5-1,1-4 9,1-4-11,2-2 22,0-3-16,2 0-14,-1-2 5,0 0-31,1 0 8,-1-1-4,-1-3-9,0-4 2,1-13-10,0-6 2,-2-6-1,0-3 0,0-2 9,1 0 7,1-1-1,1 2-8,1 1 2,1 0-1,2 1-9,4 0 11,1 1-22,1 0 16,2 2-5,0 2 1,0 3 9,0 3-2,0 3 1,-2 3 9,-1 4-2,-2 2 10,-1 4-2,-3 1-8,0 3 11,-1 3-3,-2 0 1,1 2 0,-1 0 9,0 4-11,0 14 12,1 6 6,-1 7 8,0 5 8,0 5-10,-1 5-6,-1 4 1,-2 4 18,-1 3-15,-1 1 5,-1-1-1,1-3 9,1-3-11,-1-6 31,1-4 0,0-8 2,1-6 1,1-7-37,-1-6 1,1-5-3,0-4-1,2-4 9,-1 0-11,2-3-16,-1 1 14,1-1-24,0-2-2,0-2-1,0-11-1,2-5 9,-1-4-2,-1-2 1,0-3-9,-1-1 2,1-2-10,0 0 11,1-2-3,-1 0 1,0 0 0,2 1 0,1 1 0,2 0 0,2 2-9,1 1 21,2 0-26,-1 1 28,-1 1-9,-2 3 3,-2 3 9,-1 4-2,-1 4-8,-1 4 2,-3 2-1,0 4-19,-1 2 6,0 1-22,0 2-3,0 0 18,1 1-7,0 1 22,0 4-6,-1 10 3,-2 4 0,2 3 9,-1 2-11,2 1 3,-1 1-10,1 2-26,1 3-105,1 3-579,1 3-328,1-6-2131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3T08:12:22.074"/>
    </inkml:context>
    <inkml:brush xml:id="br0">
      <inkml:brushProperty name="width" value="0.1" units="cm"/>
      <inkml:brushProperty name="height" value="0.1" units="cm"/>
      <inkml:brushProperty name="color" value="#AE198D"/>
      <inkml:brushProperty name="inkEffects" value="galaxy"/>
      <inkml:brushProperty name="anchorX" value="-1998.0575"/>
      <inkml:brushProperty name="anchorY" value="-1933.54102"/>
      <inkml:brushProperty name="scaleFactor" value="0.5"/>
    </inkml:brush>
  </inkml:definitions>
  <inkml:trace contextRef="#ctx0" brushRef="#br0">1 6 0,'0'0'0,"0"0"0,1-3 0,0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3T08:12:23.121"/>
    </inkml:context>
    <inkml:brush xml:id="br0">
      <inkml:brushProperty name="width" value="0.1" units="cm"/>
      <inkml:brushProperty name="height" value="0.1" units="cm"/>
      <inkml:brushProperty name="color" value="#AE198D"/>
      <inkml:brushProperty name="inkEffects" value="galaxy"/>
      <inkml:brushProperty name="anchorX" value="-2846.97046"/>
      <inkml:brushProperty name="anchorY" value="-2774.10889"/>
      <inkml:brushProperty name="scaleFactor" value="0.5"/>
    </inkml:brush>
  </inkml:definitions>
  <inkml:trace contextRef="#ctx0" brushRef="#br0">122 206 0,'0'0'0,"0"3"104,-1 8 560,0 6-150,0 8 30,0 6-88,-2 3-5,-2 3-129,-4 2-52,-2 0-125,-2 2-21,0 0-89,2 0 7,3-2-36,2-3 6,2-4-14,2-5 13,1-4 5,1-7-11,0-4 23,1-5-16,0-4 15,0-3-14,0-1 14,0-1-23,-1-4-3,0-13 1,0-7-12,1-7-6,0-4 2,0-5-2,1-1-28,2-1 8,2 0 5,0 0-2,1 2 10,0 0 16,0 2-3,0 1 11,0 4-2,-1 3 1,0 3 0,0 3 9,-1 3-12,0 4 14,0 1-14,0 2 14,0 2-4,0 0 1,0 4 9,0 2-2,-1 2 10,-1 3-2,0 1-9,-2 2 4,-1 0-12,-1 0 4,-1 6-2,-3 13 9,-1 8 7,-1 7 8,-1 6 46,0 4 43,0 3 47,-1 2 11,-2 3 49,-1 0-39,-1 0-41,-1-2-7,2-2-39,1-6-21,2-5-25,2-8-5,2-7 7,1-6-12,2-7 3,0-3-19,1-4-14,0-2-16,0-1-26,0-2-12,0 0-84,1-3-25,0-13-82,1-5 45,1-4-48,0-2 12,2-3-13,1-1-7,0 0 75,3-2-12,1 0 73,1 0 20,1-2 64,0 0-4,0 3 7,0 2 19,0 4-4,-1 4-8,-1 4 13,-1 4-4,1 4 1,-1 5 0,-1 3 9,0 3 7,-2 2 8,-2 1-1,-2 0 1,0 0 0,-2 3-19,0 13 6,-1 8-13,0 5 4,0 6-58,0 3-96,1 2-854,0-6-1472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2:51.870"/>
    </inkml:context>
    <inkml:brush xml:id="br0">
      <inkml:brushProperty name="width" value="0.05" units="cm"/>
      <inkml:brushProperty name="height" value="0.05" units="cm"/>
      <inkml:brushProperty name="color" value="#E71224"/>
    </inkml:brush>
  </inkml:definitions>
  <inkml:trace contextRef="#ctx0" brushRef="#br0">281 295 0,'0'0'24,"0"1"0,0-1 0,0 0 0,0 0 0,0 0 0,0 1 0,0-1 0,0 0 0,0 0 0,0 1 0,0-1 0,0 0 0,0 0 0,0 1 0,0-1 0,0 0 0,0 0 0,0 0 0,0 1 0,0-1 0,-1 0 0,1 0 0,0 0 0,0 1 0,0-1 0,0 0 0,0 0 0,-1 0 0,1 0 0,0 0 0,0 1 0,0-1 0,-1 0 0,1 0 0,0 0 0,-9-5 837,-11-16 49,16 16-1123,1 2 304,0-1 0,1 1 0,0-1 1,-1 0-1,1 0 0,1 0 0,-1 0 0,1 0 0,-1-1 1,1 1-1,0 0 0,1-1 0,-1 1 0,1 0 0,0-1 1,0 1-1,1-7 0,-1 3 40,0 0 0,-1 0 0,1 0 0,-3-9 0,-3-1-2,-1 1 0,0 0-1,-2 0 1,1 0 0,-17-21 0,25 37-121,-1 0 1,0 0 0,0 0 0,0 0 0,0-1-1,0 1 1,0 0 0,0 0 0,0 1 0,0-1-1,0 0 1,0 0 0,0 0 0,-1 1 0,1-1-1,0 1 1,-1-1 0,1 1 0,0-1 0,-1 1 0,1 0-1,-1 0 1,1 0 0,0 0 0,-1 0 0,1 0-1,-1 0 1,1 0 0,-1 0 0,1 1 0,0-1-1,-1 1 1,1-1 0,0 1 0,-1-1 0,1 1 0,-2 1-1,-5 4 17,1-1-1,-1 1 1,1 1-1,-11 12 1,5-5-10,8-8 17,0-1 1,1 1 0,0 0-1,0 0 1,0 0 0,1 1 0,0-1-1,0 1 1,0 0 0,1 0-1,0 0 1,1 0 0,-1 0 0,1 0-1,1 1 1,-1-1 0,1 0-1,0 1 1,1-1 0,2 12-1,0-5 53,1-1 0,0 1 0,1-1-1,0 0 1,1 0 0,1-1-1,0 1 1,0-1 0,17 19-1,-23-29-69,0 0 0,1-1 0,-1 1 0,1-1 0,0 1 0,-1-1 0,1 1 0,0-1 1,0 0-1,0 0 0,0 0 0,0 0 0,0 0 0,0-1 0,0 1 0,4 0 0,-5-1 2,1 0 0,0 0 0,-1 0 0,1-1 0,-1 1 0,1-1 0,0 1 0,-1-1 0,1 1 0,-1-1 0,1 0 0,-1 0 0,0 0 0,1 0 0,-1 0 0,0 0 0,2-1 0,3-6 56,0 0-1,0-1 1,-1 1 0,0-1-1,6-15 1,-9 21-68,28-70 289,34-121 0,-64 194-269,0 0 1,0 1-1,0-1 0,0 0 0,-1 0 0,1 0 0,0 0 0,0 0 0,0 0 0,-1 0 1,1 1-1,0-1 0,0 0 0,0 0 0,-1 0 0,1 0 0,0 0 0,0 0 0,0 0 1,-1 0-1,1 0 0,0 0 0,0 0 0,0 0 0,-1 0 0,1 0 0,0 0 1,0-1-1,0 1 0,0 0 0,-1 0 0,1 0 0,0 0 0,0 0 0,0 0 0,0 0 1,-1-1-1,1 1 0,0 0 0,0 0 0,0 0 0,0 0 0,0 0 0,0-1 1,-1 1-1,1 0 0,0 0 0,0 0 0,0-1 0,0 1 0,0 0 0,0 0 0,0-1 1,-3 15 120,0-1 1,1 0 0,1 1-1,0 0 1,1-1 0,2 17-1,0-17-35,0 0-1,1 0 1,1-1-1,0 1 1,7 13 0,34 59 470,0-1-120,-23-19-201,-16-44-118,16 35 0,-22-56-145,0 0-1,0 0 1,0 0 0,0 0-1,0 0 1,0 0-1,0 0 1,1 0 0,-1-1-1,0 1 1,0 0-1,0 0 1,0 0 0,0 0-1,0 0 1,0 0-1,0 0 1,0 0 0,0 0-1,0 0 1,0 0-1,0 0 1,0 0 0,1 0-1,-1 0 1,0 0-1,0 0 1,0 0-1,0 0 1,0 0 0,0 0-1,0 0 1,0 0-1,0 0 1,0 0 0,0 0-1,0 0 1,0 0-1,1 0 1,-1 0 0,0 1-1,0-1 1,0 0-1,0 0 1,0 0 0,0 0-1,0 0 1,0 0-1,0 0 1,0 0 0,0 0-1,0 0 1,0 0-1,0 0 1,0 0 0,0 0-1,0 0 1,0 1-1,0-1 1,0 0-1,0 0 1,0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2:52.816"/>
    </inkml:context>
    <inkml:brush xml:id="br0">
      <inkml:brushProperty name="width" value="0.05" units="cm"/>
      <inkml:brushProperty name="height" value="0.05" units="cm"/>
      <inkml:brushProperty name="color" value="#E71224"/>
    </inkml:brush>
  </inkml:definitions>
  <inkml:trace contextRef="#ctx0" brushRef="#br0">7 65 0,'-2'-5'269,"1"0"0,0 0 0,0-1 0,0 1 0,1 0 0,0-1 0,0 1 0,0 0 0,1-1 0,0-5 0,0 10 310,0 3-399,5 14 19,9 15-55,7 0-63,-8-13 28,21 37 0,6 17 133,-21-41-174,-2 2-1,-1 0 1,18 51 0,-33-74-67,-1-6-16,0 0 1,0 0-1,1 0 1,-1 0-1,1 0 1,0 0-1,0-1 1,0 1-1,0-1 1,6 7-1,-2-10-594,-2-7-407</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2:53.337"/>
    </inkml:context>
    <inkml:brush xml:id="br0">
      <inkml:brushProperty name="width" value="0.05" units="cm"/>
      <inkml:brushProperty name="height" value="0.05" units="cm"/>
      <inkml:brushProperty name="color" value="#E71224"/>
    </inkml:brush>
  </inkml:definitions>
  <inkml:trace contextRef="#ctx0" brushRef="#br0">19 230 1176,'-3'5'173,"1"-1"1,-1 1-1,1-1 0,0 1 0,1 0 0,-1 0 1,1 0-1,0 0 0,0 0 0,1 0 0,-1 0 1,1 0-1,0 0 0,1 0 0,-1 1 0,1-1 1,0 0-1,0 0 0,3 8 0,-1-7-162,0-1 0,0 1-1,0-1 1,1 0 0,0 0 0,0 0-1,0 0 1,0-1 0,1 0-1,0 0 1,0 0 0,0 0 0,0-1-1,0 0 1,11 5 0,-9-5 6,0 0 1,1-1-1,-1 0 1,0 0-1,1-1 1,-1 1-1,1-2 1,-1 1 0,1-1-1,0 0 1,-1-1-1,1 1 1,-1-2-1,1 1 1,11-4-1,-7-1 46,1 0 0,-1 0 0,0-1 0,0-1 0,0 0 0,-1 0 0,17-18 0,-11 10 76,-2-1 1,0-1-1,20-29 1,-28 37 140,-1-1 0,-1 0 0,1 0 0,-2-1 1,1 1-1,-2-1 0,1 0 0,1-17 0,-5 26-121,1-1 0,-1 1-1,0 0 1,-1-1 0,1 1 0,-1-1 0,1 1-1,-1 0 1,0-1 0,0 1 0,0 0-1,-1 0 1,1 0 0,-1 0 0,-2-4-1,0 3-51,0 0 0,1 0 0,-2 0-1,1 0 1,0 0 0,-1 1 0,0 0-1,-7-4 1,-2 0-52,1 2 1,-1 0-1,-1 0 1,1 2-1,0-1 1,-20 0-1,29 3-38,0 1 0,0-1 0,0 1 0,0 1 0,0-1 0,0 1 0,0 0 0,0 0 0,0 0 0,1 1 0,-1-1 0,0 1 0,-5 3 0,5-1-15,0-1 1,1 1-1,0 0 0,-1 0 0,1 1 0,1-1 0,-1 1 0,1 0 1,0 0-1,0 0 0,-3 6 0,-2 7-171,1 1 0,1-1 1,0 1-1,2 0 0,0 1 0,1-1 0,1 1 0,0-1 1,3 29-1,5 5-1865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2:54.334"/>
    </inkml:context>
    <inkml:brush xml:id="br0">
      <inkml:brushProperty name="width" value="0.05" units="cm"/>
      <inkml:brushProperty name="height" value="0.05" units="cm"/>
      <inkml:brushProperty name="color" value="#E71224"/>
    </inkml:brush>
  </inkml:definitions>
  <inkml:trace contextRef="#ctx0" brushRef="#br0">14 9 728,'-14'-8'6403,"74"171"-4620,-48-128-1653,-5-9-88,2-1 0,0 0 0,2-1 0,25 42 0,-35-64-173,-1-1 16,1-1 1,-1 1-1,1 0 0,-1-1 0,0 1 0,1-1 1,0 1-1,-1 0 0,1-1 0,-1 1 0,1-1 0,0 0 1,-1 1-1,1-1 0,0 1 0,-1-1 0,1 0 1,0 0-1,-1 1 0,2-1 0,4-1-1972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2:54.678"/>
    </inkml:context>
    <inkml:brush xml:id="br0">
      <inkml:brushProperty name="width" value="0.05" units="cm"/>
      <inkml:brushProperty name="height" value="0.05" units="cm"/>
      <inkml:brushProperty name="color" value="#E71224"/>
    </inkml:brush>
  </inkml:definitions>
  <inkml:trace contextRef="#ctx0" brushRef="#br0">5 1 72,'-1'0'704,"-3"1"128,8 4 1193,2 6-1433,7 19-72,48 51-264,-36-37-64,4 2-104,4 5-32,2-1-24,-3-2-8,-6-9-248,-2-4-736</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2:55.513"/>
    </inkml:context>
    <inkml:brush xml:id="br0">
      <inkml:brushProperty name="width" value="0.05" units="cm"/>
      <inkml:brushProperty name="height" value="0.05" units="cm"/>
      <inkml:brushProperty name="color" value="#E71224"/>
    </inkml:brush>
  </inkml:definitions>
  <inkml:trace contextRef="#ctx0" brushRef="#br0">43 20 512,'0'0'97,"-1"0"-1,1 1 1,0-1-1,-1 0 1,1 0-1,0 0 1,-1 0-1,1 0 1,-1 0 0,1 0-1,0-1 1,-1 1-1,1 0 1,0 0-1,-1 0 1,1 0-1,0 0 1,-1 0-1,1-1 1,0 1 0,-1 0-1,1 0 1,0 0-1,0-1 1,-1 1-1,1 0 1,0-1-1,0 1 1,-1 0-1,1 0 1,0-1-1,0 0 1,-6-5 2670,-1 5-1096,-3-4-785,4 3 194,6 2-1060,0 0 0,-1 1-1,1-1 1,0 0 0,0 1 0,-1-1-1,1 0 1,0 1 0,0-1 0,0 0 0,-1 1-1,1-1 1,0 0 0,0 1 0,0-1-1,0 0 1,0 1 0,0-1 0,0 1-1,0-1 1,0 0 0,0 1 0,0-1 0,0 0-1,0 1 1,0-1 0,1 1 0,1 18 142,2 0-1,0 0 1,13 32 0,-4-11 60,6 19-114,2-1-1,45 87 1,-65-144-284,0 1-1,0 0 1,0 0 0,1 0 0,-1-1-1,0 1 1,1-1 0,-1 1 0,1-1-1,-1 0 1,1 1 0,2 0 0,7 0-4212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2:56.270"/>
    </inkml:context>
    <inkml:brush xml:id="br0">
      <inkml:brushProperty name="width" value="0.05" units="cm"/>
      <inkml:brushProperty name="height" value="0.05" units="cm"/>
      <inkml:brushProperty name="color" value="#E71224"/>
    </inkml:brush>
  </inkml:definitions>
  <inkml:trace contextRef="#ctx0" brushRef="#br0">18 163 2016,'-1'1'304,"0"-1"0,1 0 0,-1 0-1,0 0 1,1 0 0,-1 0 0,0 0-1,1 0 1,-1 0 0,0 0-1,0 0 1,1 0 0,-1 0 0,0 0-1,1-1 1,-1 1 0,0 0 0,1 0-1,-1-1 1,1 1 0,-1-1-1,0 1 1,1 0 0,-1-1 0,0 0-1,8-11 3465,5-2-4633,77-79 1949,-84 89-1063,-1 0-1,1 1 0,0-1 1,0 1-1,0 0 1,0 0-1,0 0 0,1 1 1,-1 0-1,1 0 0,0 0 1,-1 1-1,1 0 1,8-1-1,-10 1-12,0 1 0,0 0 0,1 0 0,-1 1 0,0-1 0,1 1 0,-1 0 0,0 0 0,0 0 0,0 1 0,0-1 0,0 1 0,0 0 0,-1 0 0,1 1 0,0-1 0,-1 1 0,0-1 0,0 1 0,5 6 0,-5-5 15,-1 0-1,1 0 1,-1 0 0,0 1 0,-1-1 0,1 1 0,-1 0 0,0-1-1,0 1 1,0 0 0,-1 0 0,1 0 0,-2 7 0,1 2 15,-2 0 1,0 0 0,-5 19-1,-6 9-18,-1 0 0,-32 62-1,39-88-34,1-1 0,0 1 1,2 0-1,0 0 0,-3 21 0,7-37 11,0 0-1,0 1 1,0-1 0,0 0 0,0 1-1,0-1 1,0 1 0,0-1 0,0 0-1,0 1 1,0-1 0,0 1-1,0-1 1,0 0 0,1 1 0,-1-1-1,0 0 1,0 1 0,0-1 0,0 0-1,1 1 1,-1-1 0,0 0 0,0 1-1,1-1 1,-1 0 0,0 0 0,1 1-1,-1-1 1,0 0 0,1 0 0,-1 0-1,0 1 1,1-1 0,-1 0 0,0 0-1,1 0 1,-1 0 0,0 0 0,1 0-1,-1 0 1,1 0 0,0 0-1,23-5 99,-11 2-74,-11 3-19,10-3 85,0 0 1,1 0-1,-2-1 0,1 0 1,0-1-1,-1-1 0,0 0 1,15-10-1,-19 9-39,1 1-1,0 0 1,1 1 0,-1 0-1,1 0 1,0 1 0,0 0-1,0 0 1,19-4 0,-26 8-93,-1 0 0,0-1 0,0 1-1,0-1 1,0 1 0,0-1 0,0 1 0,0-1 0,0 0 0,-1 0 0,1 1 0,0-1 0,1-1 0,5-5-1166,2 1-1246</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06.444"/>
    </inkml:context>
    <inkml:brush xml:id="br0">
      <inkml:brushProperty name="width" value="0.05" units="cm"/>
      <inkml:brushProperty name="height" value="0.05" units="cm"/>
      <inkml:brushProperty name="color" value="#E71224"/>
    </inkml:brush>
  </inkml:definitions>
  <inkml:trace contextRef="#ctx0" brushRef="#br0">138 185 168,'-49'13'3736,"40"-10"-3580,0 0 1,0 1 0,1 0-1,0 1 1,-15 10 0,15-11-86,7-3-43,0-1-1,0 0 0,0 1 0,0-1 0,1 1 0,-1-1 0,0 1 0,0-1 0,0 1 1,1 0-1,-1 0 0,0-1 0,1 1 0,-1 0 0,0 0 0,1-1 0,-1 1 0,0 1 0,1-1 288,9-7 492,104-75 392,-17 10-352,-65 51-619,75-45 191,-105 64-408,0 1 0,1-1 1,-1 0-1,0 1 0,0-1 1,0 1-1,0-1 0,1 1 1,-1 0-1,0-1 1,0 1-1,1 0 0,-1 0 1,0 0-1,1 0 0,-1 0 1,0 0-1,0 0 0,1 1 1,-1-1-1,2 1 0,-2 0 10,0-1-1,-1 1 0,1 0 1,0 0-1,-1 0 0,1 0 1,0 0-1,-1 0 0,1 0 1,-1 0-1,1 0 0,-1 0 1,0 0-1,0 0 0,1 0 1,-1 0-1,0 0 0,0 0 1,0 2-1,0 4 68,-1 0 0,1 0 0,-1 0 0,-1 1 0,0-2 0,-3 11 0,-26 56 213,21-52-280,0 0 0,2 1-1,0 0 1,2 0 0,-8 45-1,12-18 182,1 0 0,3 0-1,8 49 1,-10-98-252,0 0 0,0 0 1,0 0-1,0 1 0,0-1 0,0 0 0,0 0 0,0 0 1,0 0-1,0 1 0,0-1 0,0 0 0,0 0 0,0 0 0,0 0 1,1 1-1,-1-1 0,0 0 0,0 0 0,0 0 0,0 0 1,0 1-1,0-1 0,0 0 0,1 0 0,-1 0 0,0 0 0,0 0 1,0 0-1,0 0 0,0 1 0,1-1 0,-1 0 0,0 0 1,0 0-1,0 0 0,0 0 0,1 0 0,-1 0 0,0 0 0,0 0 1,0 0-1,1 0 0,-1 0 0,0 0 0,0 0 0,0 0 1,0 0-1,1 0 0,-1 0 0,0 0 0,0-1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3:07.951"/>
    </inkml:context>
    <inkml:brush xml:id="br0">
      <inkml:brushProperty name="width" value="0.05" units="cm"/>
      <inkml:brushProperty name="height" value="0.05" units="cm"/>
      <inkml:brushProperty name="color" value="#E71224"/>
    </inkml:brush>
  </inkml:definitions>
  <inkml:trace contextRef="#ctx0" brushRef="#br0">261 47 0,'6'-15'76,"-6"15"-18,0 0 0,0-1-1,0 1 1,0 0 0,0 0 0,1-1 0,-1 1-1,0 0 1,0-1 0,0 1 0,0 0 0,0 0 0,0-1-1,-1 1 1,1 0 0,0-1 0,0 1 0,0 0-1,0 0 1,0-1 0,0 1 0,0 0 0,-1 0-1,1-1 1,0 1 0,0 0 0,0 0 0,0 0-1,-1-1 1,1 1 0,0 0 0,0 0 0,-1 0 0,1 0-1,0 0 1,0-1 0,-1 1 0,1 0 0,0 0-1,0 0 1,-1 0 0,1 0 0,0 0 0,0 0-1,-1 0 1,0 1 4,0-1 0,0 1-1,0 0 1,1 0 0,-1 0-1,0 0 1,0 0 0,1 0-1,-1 0 1,1 0 0,-1 0-1,1 0 1,-1 2 0,-3 7 32,2-6 71,-14 29-291,15-32 252,0 1-1,0-1 1,0 1 0,0-1 0,0 0 0,0 1 0,-1-1-1,1 0 1,0 0 0,-1 0 0,1 0 0,-1 0-1,1 0 1,-1 0 0,1 0 0,-1-1 0,0 1-1,1 0 1,-4 0 0,5-1-85,-1-1-1,1 1 1,-1 0 0,1 0-1,0 0 1,-1-1 0,1 1 0,0 0-1,-1-1 1,1 1 0,0 0-1,0-1 1,-1 1 0,1 0-1,0-1 1,0 1 0,-1 0 0,1-1-1,0 1 1,0-1 0,0 1-1,0 0 1,0-1 0,-1 1-1,1-1 1,0 1 0,0 0 0,0-1-1,0 0 1,-1-21 98,1 10 79,0 9-198,-2-29 168,2 31-169,-1 0 0,1-1-1,0 1 1,0 0 0,-1 0 0,1-1-1,-1 1 1,1 0 0,-1 0 0,0-1 0,1 1-1,-1 0 1,0 0 0,0 0 0,0 0-1,0 0 1,0 0 0,0 0 0,0 1-1,0-1 1,0 0 0,0 0 0,-2 0-1,1 1-17,1 0-1,-1-1 0,1 1 0,-1 0 0,0 1 1,1-1-1,-1 0 0,0 0 0,1 1 0,-1-1 1,1 1-1,-1-1 0,1 1 0,-2 0 0,0 0 0,-9 4-5,0 1-1,1 0 1,-1 1-1,-14 11 1,19-13-4,0 1 0,1-1 0,0 1 0,0 1 0,0-1 0,1 1 0,0 0 0,0 0 0,-4 9 0,8-13 0,0 1 0,0-1 0,0 1 0,0 0 0,0-1 1,1 1-1,0 0 0,-1-1 0,2 1 0,-1 0 0,0-1 0,2 8 0,1-1 4,0 1 0,10 19-1,-9-22 10,0 1 0,0 1 0,3 17 0,-5-21-1,-1 1 1,1-1-1,0 0 0,0 0 1,1 0-1,-1-1 0,1 1 1,1 0-1,-1-1 1,1 0-1,8 9 0,1-2 0,0 0 0,28 18 0,-27-20 2,0 0 1,-1 1-1,22 21 0,-29-23 16,-1 0-1,1 0 1,-1 0-1,-1 1 1,0 0-1,0 0 1,-1 0-1,0 0 0,-1 0 1,0 1-1,-1-1 1,0 1-1,0-1 1,-1 1-1,-1 0 1,0-1-1,-3 17 1,3-25-2,0 1 1,0 0-1,0 0 1,-1 0 0,1-1-1,-1 1 1,1-1 0,-1 1-1,0-1 1,0 0-1,0 0 1,0 0 0,-1 0-1,1 0 1,-1 0 0,1 0-1,-1-1 1,1 1-1,-1-1 1,0 0 0,-5 2-1,6-3-8,0 1 0,-1-1 0,1 1 0,0-1 0,-1 0 0,1 0-1,0 0 1,-1 0 0,1-1 0,-1 1 0,1-1 0,0 1 0,-1-1-1,1 0 1,0 0 0,0 0 0,0 0 0,0 0 0,0 0 0,0-1 0,0 1-1,0-1 1,0 1 0,0-1 0,1 0 0,-1 1 0,-1-4 0,-1-1 4,1-1 1,0 0 0,0 0 0,1 0 0,0 0-1,0 0 1,0-1 0,1 1 0,0-1-1,1 1 1,0 0 0,1-13 0,1-1-22,1 0 0,0 0 0,9-26 0,-2 19 21,1 1-1,1 0 1,22-37-1,55-72 609,-27 46 135,-57 82-524,0 1 1,0 0-1,12-11 1,-35 18 842,-24 9-916,-21 1 128,57-9-303,0 0 0,0 0 0,0 1 0,0 0 0,0 0 0,1 0 0,-7 4 0,-19 14-3609,20-15-1275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33.977"/>
    </inkml:context>
    <inkml:brush xml:id="br0">
      <inkml:brushProperty name="width" value="0.05" units="cm"/>
      <inkml:brushProperty name="height" value="0.05" units="cm"/>
      <inkml:brushProperty name="color" value="#E71224"/>
    </inkml:brush>
  </inkml:definitions>
  <inkml:trace contextRef="#ctx0" brushRef="#br0">471 0 0,'0'0'64,"0"0"1,-1 1-1,1-1 1,0 0-1,-1 0 0,1 0 1,-1 0-1,1 0 0,0 0 1,-1 1-1,1-1 1,0 0-1,-1 0 0,1 0 1,0 1-1,-1-1 0,1 0 1,0 0-1,0 1 1,-1-1-1,1 0 0,0 1 1,0-1-1,0 0 0,-1 1 1,1-1-1,0 0 1,0 1-1,0-1 0,0 1 1,0-1-1,0 0 0,0 1 1,1 20 442,10 18-745,-10-37 378,19 51 107,-13-39-182,-2 0 1,6 24 0,10 125 546,-18-123-375,1 1-1,2-1 0,17 57 1,-21-90-219,7 17 21,-1 0 0,-2 0-1,0 1 1,-1 0 0,1 42-1,-8-16 156,-2 1 0,-2-1 0,-3 0-1,-2-1 1,-2 0 0,-23 56 0,28-89 61,-15 28-1,16-34-203,1 0-1,0 1 1,0 0-1,2 0 0,-6 18 1,-2 15 9,-2 0 0,-1-2 0,-37 71 0,18-40-7,28-61 17,-1 0 0,0 0-1,-1 0 1,0-1 0,-1-1 0,0 1-1,-1-1 1,0-1 0,-1 0-1,-16 13 1,-53 45 672,55-45-269,-39 29-1,60-49-380,0-1-1,0 0 1,0 0 0,-1-1 0,1 1-1,-1-1 1,1 0 0,-1 0-1,1 0 1,-1-1 0,-4 1-1,8-6 340,3 15-2063,0-1-1456</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35.001"/>
    </inkml:context>
    <inkml:brush xml:id="br0">
      <inkml:brushProperty name="width" value="0.05" units="cm"/>
      <inkml:brushProperty name="height" value="0.05" units="cm"/>
      <inkml:brushProperty name="color" value="#E71224"/>
    </inkml:brush>
  </inkml:definitions>
  <inkml:trace contextRef="#ctx0" brushRef="#br0">243 5 0,'1'-1'0,"-1"1"0,0 0 0,1 0 0,-1-1 0,0 1 0,0 0 0,1 0 0,-1-1 0,0 1 0,1 0 0,-1 0 0,0 0 0,1 0 1,-1 0-1,0-1 0,1 1 0,-1 0 0,0 0 0,1 0 0,-1 0 0,0 0 0,1 0 0,-1 0 0,0 0 0,1 0 0,-1 0 0,0 0 0,1 0 0,-1 0 0,0 0 0,1 1 0,-1-1 0,0 0 0,1 0 0,-1 0 0,0 0 0,1 1 0,-1-1 0,0 0 0,1 1 16,-8 27 2606,-7-20-810,13-7-1826,-1-1 0,1 1 0,0 0 0,-1-1 0,1 1 0,0 0 0,0 0 0,-1 0 0,1 0 0,0 0 0,0 0 0,0 1 0,0-1 0,0 0 1,-1 3-1,-4 7 3,0 0 1,-1-1 0,-10 13-1,8-13 7,2 0 0,-1 1 0,-8 18 0,-55 121 19,67-144-11,0 0 1,1-1-1,-2 1 0,1-1 0,-1 0 1,1 0-1,-11 7 0,-4 5 2,18-16-7,1-1 1,0 0-1,-1 0 0,1 1 1,0-1-1,-1 0 0,1 1 1,0-1-1,-1 0 0,1 1 1,0-1-1,0 0 0,-1 1 1,1-1-1,0 0 0,0 1 1,0-1-1,0 1 0,-1-1 1,1 1-1,0-1 0,0 0 1,0 1-1,0-1 0,0 1 1,0-1-1,0 1 1,0-1-1,0 1 0,0-1 1,1 0-1,-1 1 0,0-1 1,0 1-1,0-1 0,0 0 1,1 1-1,-1-1 0,0 1 1,20 9-11,-7-5 33,18 10 2,-6-2 108,1-1 1,0-2-1,30 9 1,16-7 58,43 11 886,-100-19-882,1 0 0,0-1 0,-1-1 0,1-1 0,0 0 0,0-1 0,19-3 0,-21 1 840,-12 1-899,-10 1-2974,-3 0 994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37.744"/>
    </inkml:context>
    <inkml:brush xml:id="br0">
      <inkml:brushProperty name="width" value="0.05" units="cm"/>
      <inkml:brushProperty name="height" value="0.05" units="cm"/>
      <inkml:brushProperty name="color" value="#E71224"/>
    </inkml:brush>
  </inkml:definitions>
  <inkml:trace contextRef="#ctx0" brushRef="#br0">89 8 0,'-3'-5'529,"0"2"477,0 10-843,0 2-64,0-1 1,-1 0-1,0 0 1,0 0-1,-7 8 1,6-8 22,0-1 1,1 1 0,0 0 0,-5 15 0,-2-1 193,9-19-279,0 0 1,1-1 0,0 1-1,-1 0 1,1 0 0,0 0 0,0 0-1,1 0 1,-1 1 0,0 2-1,1 0 34,0 0-1,1 0 1,-1 0-1,1 0 0,0 0 1,4 11-1,-2-9-34,-1 0 1,0 1-1,1 12 0,2 89 500,-5-72-395,2-1 0,9 46 0,12 32-95,5-1 1,76 192 0,22-63-1,-80-163 0,52 125-1,-83-167-33,3 10 14,34 66-1,-48-107-19,0-1 0,0 0 0,1 0 0,-1 0 0,1-1 0,1 0 0,-1 0 0,12 8 0,-1-3 17,0-1 0,24 10 0,-30-15-17,24 13 24,-33-16-28,1 0 0,-1 1 0,1-1 0,-1 0 0,1 1 0,-1-1 0,1 1 0,-1 0 0,0-1 0,0 1 0,0 0 0,0 0 0,0 0 0,-1 0 0,1-1 0,0 4 0,4 15 2,0-1 0,9 20 0,9 29 18,-21-52 56,-2-15-100,0-1 1,0 0 0,0 1-1,0-1 1,0 1 0,0-1-1,0 1 1,0-1 0,0 1 0,0-1-1,0 1 1,0-1 0,0 0-1,0 1 1,0-1 0,-1 1-1,1-1 1,0 1 0,0-1-1,0 0 1,-1 1 0,1-1-1,0 0 1,-1 1 0,1-1-1,-1 1 1,0-1-683</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38.597"/>
    </inkml:context>
    <inkml:brush xml:id="br0">
      <inkml:brushProperty name="width" value="0.05" units="cm"/>
      <inkml:brushProperty name="height" value="0.05" units="cm"/>
      <inkml:brushProperty name="color" value="#E71224"/>
    </inkml:brush>
  </inkml:definitions>
  <inkml:trace contextRef="#ctx0" brushRef="#br0">1 611 0,'53'-2'1488,"31"2"294,-24 4-1212,0-3 0,0-2 0,59-9 1,-55 2-503,0 3 1,110 5 0,-135 3 1,-18-1 23,0 0 0,0-2-1,0 0 1,23-4 0,-37 2 10,-1 1 1,0-1 0,0 0-1,0 0 1,-1 0 0,1-1-1,0 0 1,-1 0 0,0 0-1,1-1 1,-1 0 0,-1 0-1,1 0 1,-1 0 0,1-1-1,-1 0 1,-1 0 0,5-7-1,-6 9-90,-1 1-1,0 0 0,1-1 0,-1 1 1,1 0-1,0 0 0,-1 0 1,1 0-1,0 1 0,0-1 0,0 0 1,1 1-1,-1-1 0,0 1 0,0 0 1,1 0-1,-1 0 0,1 0 0,-1 0 1,1 1-1,-1-1 0,1 1 0,0-1 1,-1 1-1,1 0 0,0 0 0,-1 0 1,1 0-1,0 1 0,3 0 1,-5-1 47,-1 0 1,0-1 0,1 1 0,-1 0 0,0 0-1,1-1 1,-1 1 0,0 0 0,0-1 0,1 1-1,-1-1 1,0 1 0,0 0 0,0-1 0,1 1 0,-1-1-1,0 1 1,0 0 0,0-1 0,0 1 0,0-1-1,0 1 1,0-1 0,0 1 0,0 0 0,0-1-1,0 1 1,0-1 0,0 1 0,-1 0 0,1-2 0,-5-15 421,4 17-467,1-1 0,-1 0-1,1 0 1,-1 0 0,1 0 0,0 0 0,-1 0-1,1 0 1,0 0 0,0 0 0,0 0-1,-1 0 1,1 0 0,0-2 0,-1-9 44,-38-165 390,-3-11-3026,31 123-1996</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39.682"/>
    </inkml:context>
    <inkml:brush xml:id="br0">
      <inkml:brushProperty name="width" value="0.05" units="cm"/>
      <inkml:brushProperty name="height" value="0.05" units="cm"/>
      <inkml:brushProperty name="color" value="#E71224"/>
    </inkml:brush>
  </inkml:definitions>
  <inkml:trace contextRef="#ctx0" brushRef="#br0">6 42 0,'0'-2'13,"1"0"1,-1 0-1,1 0 0,0 0 0,0 0 1,0 0-1,0 0 0,0 1 1,0-1-1,0 0 0,1 0 0,-1 1 1,1-1-1,-1 1 0,1-1 1,0 1-1,-1 0 0,1 0 0,0 0 1,0 0-1,0 0 0,0 0 1,0 0-1,2 0 0,-3 0 15,0 1 0,0-1 0,0 1 0,1 0 0,-1-1 0,0 1 0,0 0-1,0 0 1,0-1 0,1 1 0,-1 0 0,0 0 0,0 0 0,0 0 0,1 1 0,-1-1 0,0 0 0,0 0 0,0 1-1,0-1 1,0 1 0,0-1 0,0 1 0,1-1 0,-1 1 0,-1 0 0,1 0 0,0-1 0,0 1 0,0 0-1,0 0 1,0 0 0,-1 0 0,1 0 0,0 0 0,-1 0 0,1 0 0,-1 0 0,1 0 0,-1 0 0,0 0 0,1 0-1,-1 2 1,4 50 1660,-4 86 0,-1-100-1512,-3 15-88,-3 0 1,-25 94-1,21-100-41,10-46-44,-24 125 417,22-106-295,2 0 0,0 0 1,1-1-1,4 26 0,1-12-48,2-1-1,2 0 0,1 0 1,16 34-1,66 121 71,-11-27 86,-35-52-131,30 64 241,-62-147-157,0-1-1,2 0 0,1-1 1,28 30-1,161 185 1095,-191-217-1275,-8-13 89,0 0-1,0 0 1,0 0-1,17 13 0,-23-20-79,1-1-1,-1 0 1,1 0-1,0 0 1,0 0-1,0 0 1,0 0-1,-1-1 1,1 1-1,0 0 0,0-1 1,0 0-1,0 1 1,1-1-1,-1 0 1,0 0-1,0 0 1,0 0-1,0-1 1,0 1-1,0 0 1,0-1-1,0 0 0,0 1 1,0-1-1,-1 0 1,1 0-1,0 0 1,0 0-1,-1 0 1,1 0-1,1-2 1,6-6-58,7-4-3683,-12 11 1311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1T01:34:40.458"/>
    </inkml:context>
    <inkml:brush xml:id="br0">
      <inkml:brushProperty name="width" value="0.05" units="cm"/>
      <inkml:brushProperty name="height" value="0.05" units="cm"/>
      <inkml:brushProperty name="color" value="#E71224"/>
    </inkml:brush>
  </inkml:definitions>
  <inkml:trace contextRef="#ctx0" brushRef="#br0">15 395 464,'-5'-4'4980,"-4"-10"-1674,9 14-3279,-1-2 101,7 2 86,154 32 1068,-124-23-1070,107 23 662,-117-28-598,1 0 0,-1-2 1,39-2-1,-7-8-127,-54 7-61,0 0 1,1-1-1,-1 1 1,0-1 0,0 1-1,0-1 1,0-1 0,0 1-1,-1 0 1,1-1 0,3-3-1,-3-1 80,0 1 0,-1-1 0,0 0 0,-1-1 0,1 1 0,-1 0 0,-1-1 0,1 1 0,0-12 0,3-12 50,2 6-152,2-1-1,1 1 1,1 1 0,0 0-1,2 0 1,23-29 0,-17 23-58,-16 23-206,1 0 0,-1 1-1,0-1 1,0 0 0,0-1 0,-1 1-1,-1 0 1,3-16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4C557-7870-4F94-83C1-A3BACBE7AB70}" type="datetimeFigureOut">
              <a:rPr lang="en-AU" smtClean="0"/>
              <a:t>9/09/2025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2677E-13A5-4DC0-A9FD-A23F467DCBCC}" type="slidenum">
              <a:rPr lang="en-AU" smtClean="0"/>
              <a:t>‹#›</a:t>
            </a:fld>
            <a:endParaRPr lang="en-AU"/>
          </a:p>
        </p:txBody>
      </p:sp>
    </p:spTree>
    <p:extLst>
      <p:ext uri="{BB962C8B-B14F-4D97-AF65-F5344CB8AC3E}">
        <p14:creationId xmlns:p14="http://schemas.microsoft.com/office/powerpoint/2010/main" val="426117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DE2677E-13A5-4DC0-A9FD-A23F467DCBCC}" type="slidenum">
              <a:rPr lang="en-AU" smtClean="0"/>
              <a:t>1</a:t>
            </a:fld>
            <a:endParaRPr lang="en-AU"/>
          </a:p>
        </p:txBody>
      </p:sp>
    </p:spTree>
    <p:extLst>
      <p:ext uri="{BB962C8B-B14F-4D97-AF65-F5344CB8AC3E}">
        <p14:creationId xmlns:p14="http://schemas.microsoft.com/office/powerpoint/2010/main" val="25362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9/9/2025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07559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9/9/2025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519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9/9/2025</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199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9/9/2025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98217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9/9/2025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62033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9/9/2025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4967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9/9/2025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836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9/9/2025</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116711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9/9/2025</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61876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9/9/2025</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29192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9/9/2025</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66704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9/9/2025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605161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90000"/>
        </a:lnSpc>
        <a:spcBef>
          <a:spcPct val="0"/>
        </a:spcBef>
        <a:buNone/>
        <a:defRPr sz="55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8.xml"/><Relationship Id="rId18" Type="http://schemas.openxmlformats.org/officeDocument/2006/relationships/image" Target="../media/image15.png"/><Relationship Id="rId26" Type="http://schemas.openxmlformats.org/officeDocument/2006/relationships/image" Target="../media/image19.png"/><Relationship Id="rId3" Type="http://schemas.openxmlformats.org/officeDocument/2006/relationships/customXml" Target="../ink/ink3.xml"/><Relationship Id="rId21" Type="http://schemas.openxmlformats.org/officeDocument/2006/relationships/customXml" Target="../ink/ink12.xml"/><Relationship Id="rId7" Type="http://schemas.openxmlformats.org/officeDocument/2006/relationships/customXml" Target="../ink/ink5.xml"/><Relationship Id="rId12" Type="http://schemas.openxmlformats.org/officeDocument/2006/relationships/image" Target="../media/image12.png"/><Relationship Id="rId17" Type="http://schemas.openxmlformats.org/officeDocument/2006/relationships/customXml" Target="../ink/ink10.xml"/><Relationship Id="rId25" Type="http://schemas.openxmlformats.org/officeDocument/2006/relationships/customXml" Target="../ink/ink14.xml"/><Relationship Id="rId2" Type="http://schemas.openxmlformats.org/officeDocument/2006/relationships/image" Target="../media/image5.jpg"/><Relationship Id="rId16" Type="http://schemas.openxmlformats.org/officeDocument/2006/relationships/image" Target="../media/image14.png"/><Relationship Id="rId20" Type="http://schemas.openxmlformats.org/officeDocument/2006/relationships/image" Target="../media/image16.png"/><Relationship Id="rId29" Type="http://schemas.openxmlformats.org/officeDocument/2006/relationships/customXml" Target="../ink/ink16.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customXml" Target="../ink/ink7.xml"/><Relationship Id="rId24" Type="http://schemas.openxmlformats.org/officeDocument/2006/relationships/image" Target="../media/image18.png"/><Relationship Id="rId5" Type="http://schemas.openxmlformats.org/officeDocument/2006/relationships/customXml" Target="../ink/ink4.xml"/><Relationship Id="rId15" Type="http://schemas.openxmlformats.org/officeDocument/2006/relationships/customXml" Target="../ink/ink9.xml"/><Relationship Id="rId23" Type="http://schemas.openxmlformats.org/officeDocument/2006/relationships/customXml" Target="../ink/ink13.xml"/><Relationship Id="rId28" Type="http://schemas.openxmlformats.org/officeDocument/2006/relationships/image" Target="../media/image20.png"/><Relationship Id="rId10" Type="http://schemas.openxmlformats.org/officeDocument/2006/relationships/image" Target="../media/image11.png"/><Relationship Id="rId19" Type="http://schemas.openxmlformats.org/officeDocument/2006/relationships/customXml" Target="../ink/ink11.xml"/><Relationship Id="rId4" Type="http://schemas.openxmlformats.org/officeDocument/2006/relationships/image" Target="../media/image8.png"/><Relationship Id="rId9" Type="http://schemas.openxmlformats.org/officeDocument/2006/relationships/customXml" Target="../ink/ink6.xml"/><Relationship Id="rId14" Type="http://schemas.openxmlformats.org/officeDocument/2006/relationships/image" Target="../media/image13.png"/><Relationship Id="rId22" Type="http://schemas.openxmlformats.org/officeDocument/2006/relationships/image" Target="../media/image17.png"/><Relationship Id="rId27" Type="http://schemas.openxmlformats.org/officeDocument/2006/relationships/customXml" Target="../ink/ink15.xml"/><Relationship Id="rId30"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customXml" Target="../ink/ink22.xml"/><Relationship Id="rId18" Type="http://schemas.openxmlformats.org/officeDocument/2006/relationships/image" Target="../media/image29.png"/><Relationship Id="rId26" Type="http://schemas.openxmlformats.org/officeDocument/2006/relationships/image" Target="../media/image33.png"/><Relationship Id="rId3" Type="http://schemas.openxmlformats.org/officeDocument/2006/relationships/customXml" Target="../ink/ink17.xml"/><Relationship Id="rId21" Type="http://schemas.openxmlformats.org/officeDocument/2006/relationships/customXml" Target="../ink/ink26.xml"/><Relationship Id="rId7" Type="http://schemas.openxmlformats.org/officeDocument/2006/relationships/customXml" Target="../ink/ink19.xml"/><Relationship Id="rId12" Type="http://schemas.openxmlformats.org/officeDocument/2006/relationships/image" Target="../media/image26.png"/><Relationship Id="rId17" Type="http://schemas.openxmlformats.org/officeDocument/2006/relationships/customXml" Target="../ink/ink24.xml"/><Relationship Id="rId25" Type="http://schemas.openxmlformats.org/officeDocument/2006/relationships/customXml" Target="../ink/ink28.xml"/><Relationship Id="rId2" Type="http://schemas.openxmlformats.org/officeDocument/2006/relationships/image" Target="../media/image5.jpg"/><Relationship Id="rId16" Type="http://schemas.openxmlformats.org/officeDocument/2006/relationships/image" Target="../media/image28.png"/><Relationship Id="rId20" Type="http://schemas.openxmlformats.org/officeDocument/2006/relationships/image" Target="../media/image30.png"/><Relationship Id="rId29" Type="http://schemas.openxmlformats.org/officeDocument/2006/relationships/customXml" Target="../ink/ink30.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customXml" Target="../ink/ink21.xml"/><Relationship Id="rId24" Type="http://schemas.openxmlformats.org/officeDocument/2006/relationships/image" Target="../media/image32.png"/><Relationship Id="rId32" Type="http://schemas.openxmlformats.org/officeDocument/2006/relationships/image" Target="../media/image36.png"/><Relationship Id="rId5" Type="http://schemas.openxmlformats.org/officeDocument/2006/relationships/customXml" Target="../ink/ink18.xml"/><Relationship Id="rId15" Type="http://schemas.openxmlformats.org/officeDocument/2006/relationships/customXml" Target="../ink/ink23.xml"/><Relationship Id="rId23" Type="http://schemas.openxmlformats.org/officeDocument/2006/relationships/customXml" Target="../ink/ink27.xml"/><Relationship Id="rId28" Type="http://schemas.openxmlformats.org/officeDocument/2006/relationships/image" Target="../media/image34.png"/><Relationship Id="rId10" Type="http://schemas.openxmlformats.org/officeDocument/2006/relationships/image" Target="../media/image25.png"/><Relationship Id="rId19" Type="http://schemas.openxmlformats.org/officeDocument/2006/relationships/customXml" Target="../ink/ink25.xml"/><Relationship Id="rId31" Type="http://schemas.openxmlformats.org/officeDocument/2006/relationships/customXml" Target="../ink/ink31.xml"/><Relationship Id="rId4" Type="http://schemas.openxmlformats.org/officeDocument/2006/relationships/image" Target="../media/image22.png"/><Relationship Id="rId9" Type="http://schemas.openxmlformats.org/officeDocument/2006/relationships/customXml" Target="../ink/ink20.xml"/><Relationship Id="rId14" Type="http://schemas.openxmlformats.org/officeDocument/2006/relationships/image" Target="../media/image27.png"/><Relationship Id="rId22" Type="http://schemas.openxmlformats.org/officeDocument/2006/relationships/image" Target="../media/image31.png"/><Relationship Id="rId27" Type="http://schemas.openxmlformats.org/officeDocument/2006/relationships/customXml" Target="../ink/ink29.xml"/><Relationship Id="rId30"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aint in motion from the bottom of the view">
            <a:extLst>
              <a:ext uri="{FF2B5EF4-FFF2-40B4-BE49-F238E27FC236}">
                <a16:creationId xmlns:a16="http://schemas.microsoft.com/office/drawing/2014/main" id="{DDFA720F-53ED-49DC-18D7-F491EAD5E849}"/>
              </a:ext>
            </a:extLst>
          </p:cNvPr>
          <p:cNvPicPr>
            <a:picLocks noChangeAspect="1"/>
          </p:cNvPicPr>
          <p:nvPr/>
        </p:nvPicPr>
        <p:blipFill rotWithShape="1">
          <a:blip r:embed="rId3"/>
          <a:srcRect t="12791"/>
          <a:stretch/>
        </p:blipFill>
        <p:spPr>
          <a:xfrm>
            <a:off x="20" y="975"/>
            <a:ext cx="12191980" cy="6858000"/>
          </a:xfrm>
          <a:prstGeom prst="rect">
            <a:avLst/>
          </a:prstGeom>
        </p:spPr>
      </p:pic>
      <p:sp>
        <p:nvSpPr>
          <p:cNvPr id="11" name="Rectangle 10">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972EC3-70D9-46F2-AB3C-B22D58FE1B27}"/>
              </a:ext>
            </a:extLst>
          </p:cNvPr>
          <p:cNvSpPr>
            <a:spLocks noGrp="1"/>
          </p:cNvSpPr>
          <p:nvPr>
            <p:ph type="ctrTitle"/>
          </p:nvPr>
        </p:nvSpPr>
        <p:spPr>
          <a:xfrm>
            <a:off x="854277" y="1475234"/>
            <a:ext cx="3214307" cy="2901694"/>
          </a:xfrm>
        </p:spPr>
        <p:txBody>
          <a:bodyPr anchor="b">
            <a:normAutofit/>
          </a:bodyPr>
          <a:lstStyle/>
          <a:p>
            <a:r>
              <a:rPr lang="en-US" sz="4400" dirty="0">
                <a:solidFill>
                  <a:schemeClr val="tx1"/>
                </a:solidFill>
              </a:rPr>
              <a:t>Emergency Management </a:t>
            </a:r>
          </a:p>
        </p:txBody>
      </p:sp>
      <p:sp>
        <p:nvSpPr>
          <p:cNvPr id="3" name="Subtitle 2">
            <a:extLst>
              <a:ext uri="{FF2B5EF4-FFF2-40B4-BE49-F238E27FC236}">
                <a16:creationId xmlns:a16="http://schemas.microsoft.com/office/drawing/2014/main" id="{B559E1A2-68D0-4A12-B87E-CE8F936B4FE5}"/>
              </a:ext>
            </a:extLst>
          </p:cNvPr>
          <p:cNvSpPr>
            <a:spLocks noGrp="1"/>
          </p:cNvSpPr>
          <p:nvPr>
            <p:ph type="subTitle" idx="1"/>
          </p:nvPr>
        </p:nvSpPr>
        <p:spPr>
          <a:xfrm>
            <a:off x="858610" y="4608576"/>
            <a:ext cx="3205640" cy="774186"/>
          </a:xfrm>
        </p:spPr>
        <p:txBody>
          <a:bodyPr anchor="t">
            <a:normAutofit fontScale="70000" lnSpcReduction="20000"/>
          </a:bodyPr>
          <a:lstStyle/>
          <a:p>
            <a:r>
              <a:rPr lang="en-US" sz="2000" dirty="0"/>
              <a:t>Lockdown and evacuation procedures</a:t>
            </a:r>
          </a:p>
        </p:txBody>
      </p:sp>
      <p:cxnSp>
        <p:nvCxnSpPr>
          <p:cNvPr id="13" name="Straight Connector 12">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ooter rectangle">
            <a:extLst>
              <a:ext uri="{FF2B5EF4-FFF2-40B4-BE49-F238E27FC236}">
                <a16:creationId xmlns:a16="http://schemas.microsoft.com/office/drawing/2014/main" id="{E239D8CC-16F4-4B2B-80F0-203C56D0D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Tree>
    <p:extLst>
      <p:ext uri="{BB962C8B-B14F-4D97-AF65-F5344CB8AC3E}">
        <p14:creationId xmlns:p14="http://schemas.microsoft.com/office/powerpoint/2010/main" val="246906471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F0058-8667-0F98-CA28-887DAE703120}"/>
              </a:ext>
            </a:extLst>
          </p:cNvPr>
          <p:cNvSpPr>
            <a:spLocks noGrp="1"/>
          </p:cNvSpPr>
          <p:nvPr>
            <p:ph type="title"/>
          </p:nvPr>
        </p:nvSpPr>
        <p:spPr/>
        <p:txBody>
          <a:bodyPr/>
          <a:lstStyle/>
          <a:p>
            <a:r>
              <a:rPr lang="en-AU" dirty="0">
                <a:solidFill>
                  <a:srgbClr val="FFC000"/>
                </a:solidFill>
              </a:rPr>
              <a:t>Drills and exercises </a:t>
            </a:r>
          </a:p>
        </p:txBody>
      </p:sp>
      <p:sp>
        <p:nvSpPr>
          <p:cNvPr id="3" name="Content Placeholder 2">
            <a:extLst>
              <a:ext uri="{FF2B5EF4-FFF2-40B4-BE49-F238E27FC236}">
                <a16:creationId xmlns:a16="http://schemas.microsoft.com/office/drawing/2014/main" id="{F2950F0D-846A-8DB8-13E7-63930BF51E3B}"/>
              </a:ext>
            </a:extLst>
          </p:cNvPr>
          <p:cNvSpPr>
            <a:spLocks noGrp="1"/>
          </p:cNvSpPr>
          <p:nvPr>
            <p:ph idx="1"/>
          </p:nvPr>
        </p:nvSpPr>
        <p:spPr/>
        <p:txBody>
          <a:bodyPr>
            <a:normAutofit/>
          </a:bodyPr>
          <a:lstStyle/>
          <a:p>
            <a:r>
              <a:rPr lang="en-AU" dirty="0">
                <a:solidFill>
                  <a:srgbClr val="FFC000"/>
                </a:solidFill>
              </a:rPr>
              <a:t>Why?</a:t>
            </a:r>
          </a:p>
          <a:p>
            <a:r>
              <a:rPr lang="en-AU" dirty="0"/>
              <a:t>Tests the Emergency Management Plan</a:t>
            </a:r>
          </a:p>
          <a:p>
            <a:r>
              <a:rPr lang="en-AU" dirty="0"/>
              <a:t>Makes sure you know what to do in an emergency and reduces your concern if an emergency does occur </a:t>
            </a:r>
          </a:p>
          <a:p>
            <a:r>
              <a:rPr lang="en-AU" dirty="0"/>
              <a:t>Builds confidence</a:t>
            </a:r>
          </a:p>
          <a:p>
            <a:r>
              <a:rPr lang="en-AU" dirty="0"/>
              <a:t>All schools are required to test their emergency management plan </a:t>
            </a:r>
            <a:endParaRPr lang="en-AU" dirty="0">
              <a:solidFill>
                <a:schemeClr val="tx1"/>
              </a:solidFill>
            </a:endParaRPr>
          </a:p>
          <a:p>
            <a:endParaRPr lang="en-AU" dirty="0">
              <a:solidFill>
                <a:schemeClr val="tx1"/>
              </a:solidFill>
            </a:endParaRPr>
          </a:p>
        </p:txBody>
      </p:sp>
    </p:spTree>
    <p:extLst>
      <p:ext uri="{BB962C8B-B14F-4D97-AF65-F5344CB8AC3E}">
        <p14:creationId xmlns:p14="http://schemas.microsoft.com/office/powerpoint/2010/main" val="1025432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BAC962-24DA-402E-9443-3AD087332565}"/>
              </a:ext>
            </a:extLst>
          </p:cNvPr>
          <p:cNvSpPr>
            <a:spLocks noGrp="1"/>
          </p:cNvSpPr>
          <p:nvPr>
            <p:ph type="title"/>
          </p:nvPr>
        </p:nvSpPr>
        <p:spPr>
          <a:xfrm>
            <a:off x="5172074" y="286603"/>
            <a:ext cx="5983605" cy="1450757"/>
          </a:xfrm>
        </p:spPr>
        <p:txBody>
          <a:bodyPr>
            <a:normAutofit/>
          </a:bodyPr>
          <a:lstStyle/>
          <a:p>
            <a:r>
              <a:rPr lang="en-US" sz="4700"/>
              <a:t>Core Emergency Response Procedures</a:t>
            </a:r>
          </a:p>
        </p:txBody>
      </p:sp>
      <p:pic>
        <p:nvPicPr>
          <p:cNvPr id="7" name="Picture 6" descr="Fire extinguisher and hose reel in hotel corridor">
            <a:extLst>
              <a:ext uri="{FF2B5EF4-FFF2-40B4-BE49-F238E27FC236}">
                <a16:creationId xmlns:a16="http://schemas.microsoft.com/office/drawing/2014/main" id="{EC56C99F-13D5-9C36-3134-083DE92BC2F4}"/>
              </a:ext>
            </a:extLst>
          </p:cNvPr>
          <p:cNvPicPr>
            <a:picLocks noChangeAspect="1"/>
          </p:cNvPicPr>
          <p:nvPr/>
        </p:nvPicPr>
        <p:blipFill rotWithShape="1">
          <a:blip r:embed="rId2"/>
          <a:srcRect l="18150" r="37270" b="-1"/>
          <a:stretch/>
        </p:blipFill>
        <p:spPr>
          <a:xfrm>
            <a:off x="20" y="10"/>
            <a:ext cx="4580077" cy="6857990"/>
          </a:xfrm>
          <a:prstGeom prst="rect">
            <a:avLst/>
          </a:prstGeom>
        </p:spPr>
      </p:pic>
      <p:cxnSp>
        <p:nvCxnSpPr>
          <p:cNvPr id="13" name="Straight Connector 12">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458EE7AC-F642-4077-98D3-944F2DA01025}"/>
              </a:ext>
            </a:extLst>
          </p:cNvPr>
          <p:cNvSpPr>
            <a:spLocks noGrp="1"/>
          </p:cNvSpPr>
          <p:nvPr>
            <p:ph idx="1"/>
          </p:nvPr>
        </p:nvSpPr>
        <p:spPr>
          <a:xfrm>
            <a:off x="4802909" y="2108201"/>
            <a:ext cx="7028873" cy="3760891"/>
          </a:xfrm>
        </p:spPr>
        <p:txBody>
          <a:bodyPr>
            <a:normAutofit/>
          </a:bodyPr>
          <a:lstStyle/>
          <a:p>
            <a:r>
              <a:rPr lang="en-US" dirty="0"/>
              <a:t>There are </a:t>
            </a:r>
            <a:r>
              <a:rPr lang="en-US" b="1" dirty="0"/>
              <a:t>five core emergency </a:t>
            </a:r>
            <a:r>
              <a:rPr lang="en-US" dirty="0"/>
              <a:t>response procedures: </a:t>
            </a:r>
          </a:p>
          <a:p>
            <a:r>
              <a:rPr lang="en-US" dirty="0"/>
              <a:t>1. </a:t>
            </a:r>
            <a:r>
              <a:rPr lang="en-US" b="1" dirty="0"/>
              <a:t>On-site evacuation (relocation – can be a partial evacuation) </a:t>
            </a:r>
            <a:r>
              <a:rPr lang="en-US" dirty="0"/>
              <a:t>– </a:t>
            </a:r>
            <a:r>
              <a:rPr lang="en-US" dirty="0" err="1"/>
              <a:t>eg</a:t>
            </a:r>
            <a:r>
              <a:rPr lang="en-US" dirty="0"/>
              <a:t> building fire in one part of the school</a:t>
            </a:r>
          </a:p>
          <a:p>
            <a:r>
              <a:rPr lang="en-US" dirty="0"/>
              <a:t>2. </a:t>
            </a:r>
            <a:r>
              <a:rPr lang="en-US" b="1" dirty="0"/>
              <a:t>Off-site evacuation </a:t>
            </a:r>
            <a:r>
              <a:rPr lang="en-US" dirty="0"/>
              <a:t>– </a:t>
            </a:r>
            <a:r>
              <a:rPr lang="en-US" dirty="0" err="1"/>
              <a:t>eg</a:t>
            </a:r>
            <a:r>
              <a:rPr lang="en-US" dirty="0"/>
              <a:t> a bomb threat or large building fire </a:t>
            </a:r>
          </a:p>
          <a:p>
            <a:r>
              <a:rPr lang="en-US" dirty="0"/>
              <a:t>3. </a:t>
            </a:r>
            <a:r>
              <a:rPr lang="en-US" b="1" dirty="0"/>
              <a:t>Lock-down</a:t>
            </a:r>
            <a:r>
              <a:rPr lang="en-US" dirty="0"/>
              <a:t> – </a:t>
            </a:r>
            <a:r>
              <a:rPr lang="en-US" dirty="0" err="1"/>
              <a:t>eg</a:t>
            </a:r>
            <a:r>
              <a:rPr lang="en-US" dirty="0"/>
              <a:t> an intruder or swarm of bees</a:t>
            </a:r>
          </a:p>
          <a:p>
            <a:r>
              <a:rPr lang="en-US" dirty="0"/>
              <a:t>4. </a:t>
            </a:r>
            <a:r>
              <a:rPr lang="en-US" b="1" dirty="0"/>
              <a:t>Lock-out</a:t>
            </a:r>
            <a:r>
              <a:rPr lang="en-US" dirty="0"/>
              <a:t> – </a:t>
            </a:r>
            <a:r>
              <a:rPr lang="en-US" dirty="0" err="1"/>
              <a:t>eg</a:t>
            </a:r>
            <a:r>
              <a:rPr lang="en-US" dirty="0"/>
              <a:t> a building has been deemed unsafe for use</a:t>
            </a:r>
          </a:p>
          <a:p>
            <a:r>
              <a:rPr lang="en-US" dirty="0"/>
              <a:t>5. </a:t>
            </a:r>
            <a:r>
              <a:rPr lang="en-US" b="1" dirty="0"/>
              <a:t>Shelter-in-place</a:t>
            </a:r>
            <a:r>
              <a:rPr lang="en-US" dirty="0"/>
              <a:t> – </a:t>
            </a:r>
            <a:r>
              <a:rPr lang="en-US" dirty="0" err="1"/>
              <a:t>eg</a:t>
            </a:r>
            <a:r>
              <a:rPr lang="en-US" dirty="0"/>
              <a:t> a sudden storm during recess or lunch</a:t>
            </a:r>
          </a:p>
          <a:p>
            <a:endParaRPr lang="en-US" dirty="0"/>
          </a:p>
        </p:txBody>
      </p:sp>
    </p:spTree>
    <p:extLst>
      <p:ext uri="{BB962C8B-B14F-4D97-AF65-F5344CB8AC3E}">
        <p14:creationId xmlns:p14="http://schemas.microsoft.com/office/powerpoint/2010/main" val="2740767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5D7F-5160-399B-03F6-CDB56E5DB82E}"/>
              </a:ext>
            </a:extLst>
          </p:cNvPr>
          <p:cNvSpPr>
            <a:spLocks noGrp="1"/>
          </p:cNvSpPr>
          <p:nvPr>
            <p:ph type="title"/>
          </p:nvPr>
        </p:nvSpPr>
        <p:spPr/>
        <p:txBody>
          <a:bodyPr/>
          <a:lstStyle/>
          <a:p>
            <a:r>
              <a:rPr lang="en-AU" dirty="0"/>
              <a:t>Key Points </a:t>
            </a:r>
          </a:p>
        </p:txBody>
      </p:sp>
      <p:sp>
        <p:nvSpPr>
          <p:cNvPr id="3" name="Content Placeholder 2">
            <a:extLst>
              <a:ext uri="{FF2B5EF4-FFF2-40B4-BE49-F238E27FC236}">
                <a16:creationId xmlns:a16="http://schemas.microsoft.com/office/drawing/2014/main" id="{E6F1371D-F22C-20CC-84CA-FEC4F0F80C18}"/>
              </a:ext>
            </a:extLst>
          </p:cNvPr>
          <p:cNvSpPr>
            <a:spLocks noGrp="1"/>
          </p:cNvSpPr>
          <p:nvPr>
            <p:ph idx="1"/>
          </p:nvPr>
        </p:nvSpPr>
        <p:spPr/>
        <p:txBody>
          <a:bodyPr>
            <a:normAutofit/>
          </a:bodyPr>
          <a:lstStyle/>
          <a:p>
            <a:r>
              <a:rPr lang="en-AU" dirty="0">
                <a:solidFill>
                  <a:schemeClr val="tx1"/>
                </a:solidFill>
              </a:rPr>
              <a:t>The aim is to get EVERYONE OUT SAFELY or EVERYONE LOCKED IN SAFELY.</a:t>
            </a:r>
          </a:p>
          <a:p>
            <a:r>
              <a:rPr lang="en-AU" dirty="0"/>
              <a:t>There will be an emergency tone sounded:</a:t>
            </a:r>
          </a:p>
          <a:p>
            <a:r>
              <a:rPr lang="en-AU" dirty="0"/>
              <a:t>*continuous bell for LOCKDOWN</a:t>
            </a:r>
          </a:p>
          <a:p>
            <a:r>
              <a:rPr lang="en-AU" dirty="0"/>
              <a:t>*”whoop </a:t>
            </a:r>
            <a:r>
              <a:rPr lang="en-AU" dirty="0" err="1"/>
              <a:t>whoop</a:t>
            </a:r>
            <a:r>
              <a:rPr lang="en-AU" dirty="0"/>
              <a:t>” siren for EVACUATION.</a:t>
            </a:r>
          </a:p>
          <a:p>
            <a:r>
              <a:rPr lang="en-AU" dirty="0"/>
              <a:t>LISTEN for instructions.  You need to be QUIET once you hear the continuous bell or emergency siren as there will be instructions over the loudspeaker. </a:t>
            </a:r>
          </a:p>
          <a:p>
            <a:r>
              <a:rPr lang="en-AU" dirty="0"/>
              <a:t>Stay calm and follow all instructions.  </a:t>
            </a:r>
          </a:p>
        </p:txBody>
      </p:sp>
    </p:spTree>
    <p:extLst>
      <p:ext uri="{BB962C8B-B14F-4D97-AF65-F5344CB8AC3E}">
        <p14:creationId xmlns:p14="http://schemas.microsoft.com/office/powerpoint/2010/main" val="2219311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09921775-7CBE-4D0A-89AE-32016B9F1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Evacuation Tone with Voiceover">
            <a:hlinkClick r:id="" action="ppaction://media"/>
            <a:extLst>
              <a:ext uri="{FF2B5EF4-FFF2-40B4-BE49-F238E27FC236}">
                <a16:creationId xmlns:a16="http://schemas.microsoft.com/office/drawing/2014/main" id="{306F2974-7ABF-848C-E929-626060F768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
        <p:nvSpPr>
          <p:cNvPr id="6" name="TextBox 5">
            <a:extLst>
              <a:ext uri="{FF2B5EF4-FFF2-40B4-BE49-F238E27FC236}">
                <a16:creationId xmlns:a16="http://schemas.microsoft.com/office/drawing/2014/main" id="{61AB41FF-6F20-7DFC-A678-8DFDF945FB46}"/>
              </a:ext>
            </a:extLst>
          </p:cNvPr>
          <p:cNvSpPr txBox="1"/>
          <p:nvPr/>
        </p:nvSpPr>
        <p:spPr>
          <a:xfrm>
            <a:off x="8195094" y="4002656"/>
            <a:ext cx="1923691" cy="369332"/>
          </a:xfrm>
          <a:prstGeom prst="rect">
            <a:avLst/>
          </a:prstGeom>
          <a:noFill/>
        </p:spPr>
        <p:txBody>
          <a:bodyPr wrap="square" rtlCol="0">
            <a:spAutoFit/>
          </a:bodyPr>
          <a:lstStyle/>
          <a:p>
            <a:r>
              <a:rPr lang="en-AU" b="1" dirty="0">
                <a:highlight>
                  <a:srgbClr val="FFFF00"/>
                </a:highlight>
              </a:rPr>
              <a:t>VIVI SCREEN </a:t>
            </a:r>
          </a:p>
        </p:txBody>
      </p:sp>
    </p:spTree>
    <p:extLst>
      <p:ext uri="{BB962C8B-B14F-4D97-AF65-F5344CB8AC3E}">
        <p14:creationId xmlns:p14="http://schemas.microsoft.com/office/powerpoint/2010/main" val="285625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mute="1"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8E87-2183-C7C5-F8D6-065C2B68E32D}"/>
              </a:ext>
            </a:extLst>
          </p:cNvPr>
          <p:cNvSpPr>
            <a:spLocks noGrp="1"/>
          </p:cNvSpPr>
          <p:nvPr>
            <p:ph type="title"/>
          </p:nvPr>
        </p:nvSpPr>
        <p:spPr/>
        <p:txBody>
          <a:bodyPr>
            <a:normAutofit/>
          </a:bodyPr>
          <a:lstStyle/>
          <a:p>
            <a:r>
              <a:rPr lang="en-AU" sz="4000" dirty="0"/>
              <a:t>What do we do when we hear the evacuate tone (‘whoop, whoop’) in class?</a:t>
            </a:r>
          </a:p>
        </p:txBody>
      </p:sp>
      <p:sp>
        <p:nvSpPr>
          <p:cNvPr id="3" name="Content Placeholder 2">
            <a:extLst>
              <a:ext uri="{FF2B5EF4-FFF2-40B4-BE49-F238E27FC236}">
                <a16:creationId xmlns:a16="http://schemas.microsoft.com/office/drawing/2014/main" id="{E28ADEAB-CC4E-DE1C-E083-69A39D02E264}"/>
              </a:ext>
            </a:extLst>
          </p:cNvPr>
          <p:cNvSpPr>
            <a:spLocks noGrp="1"/>
          </p:cNvSpPr>
          <p:nvPr>
            <p:ph idx="1"/>
          </p:nvPr>
        </p:nvSpPr>
        <p:spPr>
          <a:xfrm>
            <a:off x="531223" y="2108201"/>
            <a:ext cx="11129553" cy="3760891"/>
          </a:xfrm>
        </p:spPr>
        <p:txBody>
          <a:bodyPr>
            <a:normAutofit/>
          </a:bodyPr>
          <a:lstStyle/>
          <a:p>
            <a:r>
              <a:rPr lang="en-AU" dirty="0"/>
              <a:t>1) Be calm.  Be quiet so you and your teacher can </a:t>
            </a:r>
            <a:r>
              <a:rPr lang="en-AU" b="1" dirty="0"/>
              <a:t>listen to the announcements</a:t>
            </a:r>
          </a:p>
          <a:p>
            <a:r>
              <a:rPr lang="en-AU" dirty="0"/>
              <a:t>2) When directed by your teacher, stand quietly behind your  chairs, </a:t>
            </a:r>
            <a:r>
              <a:rPr lang="en-AU" b="1" dirty="0"/>
              <a:t>leave all belongings behind</a:t>
            </a:r>
          </a:p>
          <a:p>
            <a:r>
              <a:rPr lang="en-AU" dirty="0"/>
              <a:t>3) Wait for your teacher’s instructions and follow them. </a:t>
            </a:r>
          </a:p>
          <a:p>
            <a:r>
              <a:rPr lang="en-AU" dirty="0"/>
              <a:t>4) Walk quickly and calmly, with your class and teacher, to designated evacuation area.  Stay with your class.</a:t>
            </a:r>
          </a:p>
          <a:p>
            <a:r>
              <a:rPr lang="en-AU" dirty="0"/>
              <a:t>5)  Line up and follow your teacher’s instruction.  DO NOT  wander away from the line. </a:t>
            </a:r>
          </a:p>
          <a:p>
            <a:r>
              <a:rPr lang="en-AU" dirty="0"/>
              <a:t>6) If you have your phone with you (and you shouldn’t!!) DO NOT contact parents.   This causes them to phone the office and hold up phone lines that may needed for communication with emergency services.  </a:t>
            </a:r>
          </a:p>
          <a:p>
            <a:endParaRPr lang="en-AU" dirty="0"/>
          </a:p>
          <a:p>
            <a:endParaRPr lang="en-AU"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F79555F8-983C-AB44-FFA3-25DB30201273}"/>
                  </a:ext>
                </a:extLst>
              </p14:cNvPr>
              <p14:cNvContentPartPr/>
              <p14:nvPr/>
            </p14:nvContentPartPr>
            <p14:xfrm>
              <a:off x="7985434" y="4162440"/>
              <a:ext cx="360" cy="360"/>
            </p14:xfrm>
          </p:contentPart>
        </mc:Choice>
        <mc:Fallback xmlns="">
          <p:pic>
            <p:nvPicPr>
              <p:cNvPr id="4" name="Ink 3">
                <a:extLst>
                  <a:ext uri="{FF2B5EF4-FFF2-40B4-BE49-F238E27FC236}">
                    <a16:creationId xmlns:a16="http://schemas.microsoft.com/office/drawing/2014/main" id="{F79555F8-983C-AB44-FFA3-25DB30201273}"/>
                  </a:ext>
                </a:extLst>
              </p:cNvPr>
              <p:cNvPicPr/>
              <p:nvPr/>
            </p:nvPicPr>
            <p:blipFill>
              <a:blip r:embed="rId3"/>
              <a:stretch>
                <a:fillRect/>
              </a:stretch>
            </p:blipFill>
            <p:spPr>
              <a:xfrm>
                <a:off x="7976794" y="4153440"/>
                <a:ext cx="18000" cy="18000"/>
              </a:xfrm>
              <a:prstGeom prst="rect">
                <a:avLst/>
              </a:prstGeom>
            </p:spPr>
          </p:pic>
        </mc:Fallback>
      </mc:AlternateContent>
    </p:spTree>
    <p:extLst>
      <p:ext uri="{BB962C8B-B14F-4D97-AF65-F5344CB8AC3E}">
        <p14:creationId xmlns:p14="http://schemas.microsoft.com/office/powerpoint/2010/main" val="3951075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635D-C18F-8B57-4C98-635A0A17C1BA}"/>
              </a:ext>
            </a:extLst>
          </p:cNvPr>
          <p:cNvSpPr>
            <a:spLocks noGrp="1"/>
          </p:cNvSpPr>
          <p:nvPr>
            <p:ph type="title"/>
          </p:nvPr>
        </p:nvSpPr>
        <p:spPr/>
        <p:txBody>
          <a:bodyPr>
            <a:normAutofit fontScale="90000"/>
          </a:bodyPr>
          <a:lstStyle/>
          <a:p>
            <a:r>
              <a:rPr lang="en-AU" dirty="0"/>
              <a:t>What do we do if we are not in class?  (evacuation) </a:t>
            </a:r>
          </a:p>
        </p:txBody>
      </p:sp>
      <p:sp>
        <p:nvSpPr>
          <p:cNvPr id="3" name="Content Placeholder 2">
            <a:extLst>
              <a:ext uri="{FF2B5EF4-FFF2-40B4-BE49-F238E27FC236}">
                <a16:creationId xmlns:a16="http://schemas.microsoft.com/office/drawing/2014/main" id="{F74F090C-551F-ED81-8D52-D4964A8958BF}"/>
              </a:ext>
            </a:extLst>
          </p:cNvPr>
          <p:cNvSpPr>
            <a:spLocks noGrp="1"/>
          </p:cNvSpPr>
          <p:nvPr>
            <p:ph idx="1"/>
          </p:nvPr>
        </p:nvSpPr>
        <p:spPr/>
        <p:txBody>
          <a:bodyPr/>
          <a:lstStyle/>
          <a:p>
            <a:r>
              <a:rPr lang="en-AU" dirty="0"/>
              <a:t>If you are elsewhere in the school (library/bathroom etc) make your way quickly and quietly to the evacuation area and report quickly to your teacher.  Stay with your teacher and class.  </a:t>
            </a:r>
          </a:p>
          <a:p>
            <a:endParaRPr lang="en-AU" dirty="0"/>
          </a:p>
        </p:txBody>
      </p:sp>
    </p:spTree>
    <p:extLst>
      <p:ext uri="{BB962C8B-B14F-4D97-AF65-F5344CB8AC3E}">
        <p14:creationId xmlns:p14="http://schemas.microsoft.com/office/powerpoint/2010/main" val="1536086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FBB75-E972-E1F2-AF13-216D51811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3C4421-EC21-9343-6C9A-1201305215A2}"/>
              </a:ext>
            </a:extLst>
          </p:cNvPr>
          <p:cNvSpPr>
            <a:spLocks noGrp="1"/>
          </p:cNvSpPr>
          <p:nvPr>
            <p:ph type="title"/>
          </p:nvPr>
        </p:nvSpPr>
        <p:spPr/>
        <p:txBody>
          <a:bodyPr>
            <a:normAutofit/>
          </a:bodyPr>
          <a:lstStyle/>
          <a:p>
            <a:r>
              <a:rPr lang="en-AU" sz="4000" dirty="0"/>
              <a:t>What do we do when we hear the lock-down (continuous bell) tone in class?</a:t>
            </a:r>
          </a:p>
        </p:txBody>
      </p:sp>
      <p:sp>
        <p:nvSpPr>
          <p:cNvPr id="3" name="Content Placeholder 2">
            <a:extLst>
              <a:ext uri="{FF2B5EF4-FFF2-40B4-BE49-F238E27FC236}">
                <a16:creationId xmlns:a16="http://schemas.microsoft.com/office/drawing/2014/main" id="{3AD196D8-D106-CFA9-440C-0FBE84E794CA}"/>
              </a:ext>
            </a:extLst>
          </p:cNvPr>
          <p:cNvSpPr>
            <a:spLocks noGrp="1"/>
          </p:cNvSpPr>
          <p:nvPr>
            <p:ph idx="1"/>
          </p:nvPr>
        </p:nvSpPr>
        <p:spPr>
          <a:xfrm>
            <a:off x="531223" y="2108201"/>
            <a:ext cx="11129553" cy="3760891"/>
          </a:xfrm>
        </p:spPr>
        <p:txBody>
          <a:bodyPr>
            <a:normAutofit/>
          </a:bodyPr>
          <a:lstStyle/>
          <a:p>
            <a:r>
              <a:rPr lang="en-AU" dirty="0"/>
              <a:t>1) Be calm.  Be quiet so you and your teacher can </a:t>
            </a:r>
            <a:r>
              <a:rPr lang="en-AU" b="1" dirty="0"/>
              <a:t>listen to the announcements</a:t>
            </a:r>
          </a:p>
          <a:p>
            <a:r>
              <a:rPr lang="en-AU" b="1" dirty="0"/>
              <a:t>2)  Follow your teacher’s instructions.  </a:t>
            </a:r>
          </a:p>
          <a:p>
            <a:r>
              <a:rPr lang="en-AU" dirty="0"/>
              <a:t>3) Depending on the reason for the lockdown, you may be asked to crouch under your desk, or move into the middle of the room, or a building foyer.  Respond quickly and quietly.  </a:t>
            </a:r>
          </a:p>
          <a:p>
            <a:r>
              <a:rPr lang="en-AU" dirty="0"/>
              <a:t>4) Stay calm and quiet until the tone sounds to end the lockdown.   </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4A647047-7F2B-DD94-D14E-20467D0A827D}"/>
                  </a:ext>
                </a:extLst>
              </p14:cNvPr>
              <p14:cNvContentPartPr/>
              <p14:nvPr/>
            </p14:nvContentPartPr>
            <p14:xfrm>
              <a:off x="7985434" y="4162440"/>
              <a:ext cx="360" cy="360"/>
            </p14:xfrm>
          </p:contentPart>
        </mc:Choice>
        <mc:Fallback xmlns="">
          <p:pic>
            <p:nvPicPr>
              <p:cNvPr id="4" name="Ink 3">
                <a:extLst>
                  <a:ext uri="{FF2B5EF4-FFF2-40B4-BE49-F238E27FC236}">
                    <a16:creationId xmlns:a16="http://schemas.microsoft.com/office/drawing/2014/main" id="{4A647047-7F2B-DD94-D14E-20467D0A827D}"/>
                  </a:ext>
                </a:extLst>
              </p:cNvPr>
              <p:cNvPicPr/>
              <p:nvPr/>
            </p:nvPicPr>
            <p:blipFill>
              <a:blip r:embed="rId3"/>
              <a:stretch>
                <a:fillRect/>
              </a:stretch>
            </p:blipFill>
            <p:spPr>
              <a:xfrm>
                <a:off x="7976434" y="4153440"/>
                <a:ext cx="18000" cy="18000"/>
              </a:xfrm>
              <a:prstGeom prst="rect">
                <a:avLst/>
              </a:prstGeom>
            </p:spPr>
          </p:pic>
        </mc:Fallback>
      </mc:AlternateContent>
    </p:spTree>
    <p:extLst>
      <p:ext uri="{BB962C8B-B14F-4D97-AF65-F5344CB8AC3E}">
        <p14:creationId xmlns:p14="http://schemas.microsoft.com/office/powerpoint/2010/main" val="3286042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C3097-4BC2-CDDD-836A-1468F346E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665C4-D0E4-A4FA-3476-24F099E7DDC2}"/>
              </a:ext>
            </a:extLst>
          </p:cNvPr>
          <p:cNvSpPr>
            <a:spLocks noGrp="1"/>
          </p:cNvSpPr>
          <p:nvPr>
            <p:ph type="title"/>
          </p:nvPr>
        </p:nvSpPr>
        <p:spPr/>
        <p:txBody>
          <a:bodyPr>
            <a:normAutofit fontScale="90000"/>
          </a:bodyPr>
          <a:lstStyle/>
          <a:p>
            <a:r>
              <a:rPr lang="en-AU" dirty="0"/>
              <a:t>What to do if you are not in class? (lockdown) </a:t>
            </a:r>
          </a:p>
        </p:txBody>
      </p:sp>
      <p:sp>
        <p:nvSpPr>
          <p:cNvPr id="3" name="Content Placeholder 2">
            <a:extLst>
              <a:ext uri="{FF2B5EF4-FFF2-40B4-BE49-F238E27FC236}">
                <a16:creationId xmlns:a16="http://schemas.microsoft.com/office/drawing/2014/main" id="{8591639C-D2E1-2E20-B153-69DB726B5755}"/>
              </a:ext>
            </a:extLst>
          </p:cNvPr>
          <p:cNvSpPr>
            <a:spLocks noGrp="1"/>
          </p:cNvSpPr>
          <p:nvPr>
            <p:ph idx="1"/>
          </p:nvPr>
        </p:nvSpPr>
        <p:spPr/>
        <p:txBody>
          <a:bodyPr>
            <a:normAutofit/>
          </a:bodyPr>
          <a:lstStyle/>
          <a:p>
            <a:r>
              <a:rPr lang="en-AU" dirty="0"/>
              <a:t>1) If you are in the toilet, move quickly to the nearest classroom.   The teacher in that room will notify your teacher that you are with them.  </a:t>
            </a:r>
          </a:p>
          <a:p>
            <a:r>
              <a:rPr lang="en-AU" dirty="0"/>
              <a:t>2) If you are in the library, or inclusion, or wellbeing, STAY THERE.   Staff will notify your class teacher that you are with them.  </a:t>
            </a:r>
          </a:p>
          <a:p>
            <a:endParaRPr lang="en-AU" dirty="0"/>
          </a:p>
        </p:txBody>
      </p:sp>
    </p:spTree>
    <p:extLst>
      <p:ext uri="{BB962C8B-B14F-4D97-AF65-F5344CB8AC3E}">
        <p14:creationId xmlns:p14="http://schemas.microsoft.com/office/powerpoint/2010/main" val="4186847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1436-D8F4-E2F1-D551-9271C66EC999}"/>
              </a:ext>
            </a:extLst>
          </p:cNvPr>
          <p:cNvSpPr>
            <a:spLocks noGrp="1"/>
          </p:cNvSpPr>
          <p:nvPr>
            <p:ph type="title"/>
          </p:nvPr>
        </p:nvSpPr>
        <p:spPr/>
        <p:txBody>
          <a:bodyPr>
            <a:normAutofit fontScale="90000"/>
          </a:bodyPr>
          <a:lstStyle/>
          <a:p>
            <a:r>
              <a:rPr lang="en-AU" dirty="0"/>
              <a:t>How will we know what is happening? </a:t>
            </a:r>
          </a:p>
        </p:txBody>
      </p:sp>
      <p:sp>
        <p:nvSpPr>
          <p:cNvPr id="3" name="Content Placeholder 2">
            <a:extLst>
              <a:ext uri="{FF2B5EF4-FFF2-40B4-BE49-F238E27FC236}">
                <a16:creationId xmlns:a16="http://schemas.microsoft.com/office/drawing/2014/main" id="{90ED2E77-30CA-F6EB-FE3B-58C0DEE7FAF3}"/>
              </a:ext>
            </a:extLst>
          </p:cNvPr>
          <p:cNvSpPr>
            <a:spLocks noGrp="1"/>
          </p:cNvSpPr>
          <p:nvPr>
            <p:ph idx="1"/>
          </p:nvPr>
        </p:nvSpPr>
        <p:spPr/>
        <p:txBody>
          <a:bodyPr>
            <a:normAutofit/>
          </a:bodyPr>
          <a:lstStyle/>
          <a:p>
            <a:r>
              <a:rPr lang="en-AU" dirty="0"/>
              <a:t>Leadership will be busy initially doing whatever is needed to manage the emergency – ensuring everyone is safe and communicating with emergency services and following any instructions they may give.</a:t>
            </a:r>
          </a:p>
          <a:p>
            <a:r>
              <a:rPr lang="en-AU" dirty="0"/>
              <a:t>As soon as possible, your parents will be notified that the school is in evacuation mode/lockdown.</a:t>
            </a:r>
          </a:p>
          <a:p>
            <a:r>
              <a:rPr lang="en-AU" dirty="0"/>
              <a:t>Your parents will be updated on the situation via SMS/Compass.</a:t>
            </a:r>
          </a:p>
          <a:p>
            <a:r>
              <a:rPr lang="en-AU" dirty="0"/>
              <a:t>Your teachers will be updated on the situation via a dedicated Emergency Teams Channel and SMS and they can relay this information to you.  </a:t>
            </a:r>
          </a:p>
          <a:p>
            <a:r>
              <a:rPr lang="en-AU" dirty="0"/>
              <a:t>No information means no change!   </a:t>
            </a:r>
          </a:p>
          <a:p>
            <a:pPr marL="0" indent="0">
              <a:buNone/>
            </a:pPr>
            <a:endParaRPr lang="en-AU" dirty="0"/>
          </a:p>
        </p:txBody>
      </p:sp>
    </p:spTree>
    <p:extLst>
      <p:ext uri="{BB962C8B-B14F-4D97-AF65-F5344CB8AC3E}">
        <p14:creationId xmlns:p14="http://schemas.microsoft.com/office/powerpoint/2010/main" val="1262456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n aerial view of a city&#10;&#10;Description automatically generated with medium confidence">
            <a:extLst>
              <a:ext uri="{FF2B5EF4-FFF2-40B4-BE49-F238E27FC236}">
                <a16:creationId xmlns:a16="http://schemas.microsoft.com/office/drawing/2014/main" id="{5C3ED31C-1FB9-1DA3-90FA-C29D58F8E4E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814" r="-2" b="3744"/>
          <a:stretch/>
        </p:blipFill>
        <p:spPr>
          <a:xfrm>
            <a:off x="16" y="10"/>
            <a:ext cx="7556889" cy="6857990"/>
          </a:xfrm>
          <a:prstGeom prst="rect">
            <a:avLst/>
          </a:prstGeom>
        </p:spPr>
      </p:pic>
      <p:sp>
        <p:nvSpPr>
          <p:cNvPr id="14" name="Rectangle 1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556905"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2" name="Title 1">
            <a:extLst>
              <a:ext uri="{FF2B5EF4-FFF2-40B4-BE49-F238E27FC236}">
                <a16:creationId xmlns:a16="http://schemas.microsoft.com/office/drawing/2014/main" id="{AC5E8795-5D1B-1E87-E671-8BE78D0C988B}"/>
              </a:ext>
            </a:extLst>
          </p:cNvPr>
          <p:cNvSpPr>
            <a:spLocks noGrp="1"/>
          </p:cNvSpPr>
          <p:nvPr>
            <p:ph type="title"/>
          </p:nvPr>
        </p:nvSpPr>
        <p:spPr>
          <a:xfrm>
            <a:off x="8047939" y="640080"/>
            <a:ext cx="3659246" cy="2850320"/>
          </a:xfrm>
        </p:spPr>
        <p:txBody>
          <a:bodyPr vert="horz" lIns="91440" tIns="45720" rIns="91440" bIns="45720" rtlCol="0" anchor="b">
            <a:normAutofit/>
          </a:bodyPr>
          <a:lstStyle/>
          <a:p>
            <a:r>
              <a:rPr lang="en-US" sz="5000">
                <a:solidFill>
                  <a:srgbClr val="FFFFFF"/>
                </a:solidFill>
              </a:rPr>
              <a:t>Evacuation Point 1 –Netball courts</a:t>
            </a:r>
          </a:p>
        </p:txBody>
      </p:sp>
      <p:cxnSp>
        <p:nvCxnSpPr>
          <p:cNvPr id="16" name="Straight Connector 1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85922"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88F1172A-B6FB-69A5-C7D4-574217F07190}"/>
              </a:ext>
            </a:extLst>
          </p:cNvPr>
          <p:cNvGrpSpPr/>
          <p:nvPr/>
        </p:nvGrpSpPr>
        <p:grpSpPr>
          <a:xfrm>
            <a:off x="637834" y="4582200"/>
            <a:ext cx="141480" cy="246960"/>
            <a:chOff x="637834" y="4582200"/>
            <a:chExt cx="141480" cy="246960"/>
          </a:xfrm>
        </p:grpSpPr>
        <mc:AlternateContent xmlns:mc="http://schemas.openxmlformats.org/markup-compatibility/2006" xmlns:p14="http://schemas.microsoft.com/office/powerpoint/2010/main">
          <mc:Choice Requires="p14">
            <p:contentPart p14:bwMode="auto" r:id="rId3">
              <p14:nvContentPartPr>
                <p14:cNvPr id="44" name="Ink 43">
                  <a:extLst>
                    <a:ext uri="{FF2B5EF4-FFF2-40B4-BE49-F238E27FC236}">
                      <a16:creationId xmlns:a16="http://schemas.microsoft.com/office/drawing/2014/main" id="{6DA022E3-87B5-DAA2-C964-A9B4F6F64204}"/>
                    </a:ext>
                  </a:extLst>
                </p14:cNvPr>
                <p14:cNvContentPartPr/>
                <p14:nvPr/>
              </p14:nvContentPartPr>
              <p14:xfrm>
                <a:off x="637834" y="4582200"/>
                <a:ext cx="141480" cy="246960"/>
              </p14:xfrm>
            </p:contentPart>
          </mc:Choice>
          <mc:Fallback xmlns="">
            <p:pic>
              <p:nvPicPr>
                <p:cNvPr id="44" name="Ink 43">
                  <a:extLst>
                    <a:ext uri="{FF2B5EF4-FFF2-40B4-BE49-F238E27FC236}">
                      <a16:creationId xmlns:a16="http://schemas.microsoft.com/office/drawing/2014/main" id="{6DA022E3-87B5-DAA2-C964-A9B4F6F64204}"/>
                    </a:ext>
                  </a:extLst>
                </p:cNvPr>
                <p:cNvPicPr/>
                <p:nvPr/>
              </p:nvPicPr>
              <p:blipFill>
                <a:blip r:embed="rId4"/>
                <a:stretch>
                  <a:fillRect/>
                </a:stretch>
              </p:blipFill>
              <p:spPr>
                <a:xfrm>
                  <a:off x="628834" y="4573200"/>
                  <a:ext cx="15912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5" name="Ink 44">
                  <a:extLst>
                    <a:ext uri="{FF2B5EF4-FFF2-40B4-BE49-F238E27FC236}">
                      <a16:creationId xmlns:a16="http://schemas.microsoft.com/office/drawing/2014/main" id="{7B3A0F0B-DABE-9365-1616-12F8209A0845}"/>
                    </a:ext>
                  </a:extLst>
                </p14:cNvPr>
                <p14:cNvContentPartPr/>
                <p14:nvPr/>
              </p14:nvContentPartPr>
              <p14:xfrm>
                <a:off x="648274" y="4594800"/>
                <a:ext cx="114120" cy="23760"/>
              </p14:xfrm>
            </p:contentPart>
          </mc:Choice>
          <mc:Fallback xmlns="">
            <p:pic>
              <p:nvPicPr>
                <p:cNvPr id="45" name="Ink 44">
                  <a:extLst>
                    <a:ext uri="{FF2B5EF4-FFF2-40B4-BE49-F238E27FC236}">
                      <a16:creationId xmlns:a16="http://schemas.microsoft.com/office/drawing/2014/main" id="{7B3A0F0B-DABE-9365-1616-12F8209A0845}"/>
                    </a:ext>
                  </a:extLst>
                </p:cNvPr>
                <p:cNvPicPr/>
                <p:nvPr/>
              </p:nvPicPr>
              <p:blipFill>
                <a:blip r:embed="rId6"/>
                <a:stretch>
                  <a:fillRect/>
                </a:stretch>
              </p:blipFill>
              <p:spPr>
                <a:xfrm>
                  <a:off x="639634" y="4586160"/>
                  <a:ext cx="131760" cy="41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46" name="Ink 45">
                <a:extLst>
                  <a:ext uri="{FF2B5EF4-FFF2-40B4-BE49-F238E27FC236}">
                    <a16:creationId xmlns:a16="http://schemas.microsoft.com/office/drawing/2014/main" id="{C3DA52F7-D5C0-22BC-F82E-A9085D79A966}"/>
                  </a:ext>
                </a:extLst>
              </p14:cNvPr>
              <p14:cNvContentPartPr/>
              <p14:nvPr/>
            </p14:nvContentPartPr>
            <p14:xfrm>
              <a:off x="958594" y="4636560"/>
              <a:ext cx="139320" cy="153720"/>
            </p14:xfrm>
          </p:contentPart>
        </mc:Choice>
        <mc:Fallback xmlns="">
          <p:pic>
            <p:nvPicPr>
              <p:cNvPr id="46" name="Ink 45">
                <a:extLst>
                  <a:ext uri="{FF2B5EF4-FFF2-40B4-BE49-F238E27FC236}">
                    <a16:creationId xmlns:a16="http://schemas.microsoft.com/office/drawing/2014/main" id="{C3DA52F7-D5C0-22BC-F82E-A9085D79A966}"/>
                  </a:ext>
                </a:extLst>
              </p:cNvPr>
              <p:cNvPicPr/>
              <p:nvPr/>
            </p:nvPicPr>
            <p:blipFill>
              <a:blip r:embed="rId8"/>
              <a:stretch>
                <a:fillRect/>
              </a:stretch>
            </p:blipFill>
            <p:spPr>
              <a:xfrm>
                <a:off x="949954" y="4627920"/>
                <a:ext cx="1569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7" name="Ink 46">
                <a:extLst>
                  <a:ext uri="{FF2B5EF4-FFF2-40B4-BE49-F238E27FC236}">
                    <a16:creationId xmlns:a16="http://schemas.microsoft.com/office/drawing/2014/main" id="{A946D605-0DC8-F959-D7F5-14E3C27B1434}"/>
                  </a:ext>
                </a:extLst>
              </p14:cNvPr>
              <p14:cNvContentPartPr/>
              <p14:nvPr/>
            </p14:nvContentPartPr>
            <p14:xfrm>
              <a:off x="1318594" y="4662840"/>
              <a:ext cx="111600" cy="200880"/>
            </p14:xfrm>
          </p:contentPart>
        </mc:Choice>
        <mc:Fallback xmlns="">
          <p:pic>
            <p:nvPicPr>
              <p:cNvPr id="47" name="Ink 46">
                <a:extLst>
                  <a:ext uri="{FF2B5EF4-FFF2-40B4-BE49-F238E27FC236}">
                    <a16:creationId xmlns:a16="http://schemas.microsoft.com/office/drawing/2014/main" id="{A946D605-0DC8-F959-D7F5-14E3C27B1434}"/>
                  </a:ext>
                </a:extLst>
              </p:cNvPr>
              <p:cNvPicPr/>
              <p:nvPr/>
            </p:nvPicPr>
            <p:blipFill>
              <a:blip r:embed="rId10"/>
              <a:stretch>
                <a:fillRect/>
              </a:stretch>
            </p:blipFill>
            <p:spPr>
              <a:xfrm>
                <a:off x="1309594" y="4654200"/>
                <a:ext cx="129240" cy="218520"/>
              </a:xfrm>
              <a:prstGeom prst="rect">
                <a:avLst/>
              </a:prstGeom>
            </p:spPr>
          </p:pic>
        </mc:Fallback>
      </mc:AlternateContent>
      <p:grpSp>
        <p:nvGrpSpPr>
          <p:cNvPr id="80" name="Group 79">
            <a:extLst>
              <a:ext uri="{FF2B5EF4-FFF2-40B4-BE49-F238E27FC236}">
                <a16:creationId xmlns:a16="http://schemas.microsoft.com/office/drawing/2014/main" id="{72E41429-724B-5555-5257-F8713EB54431}"/>
              </a:ext>
            </a:extLst>
          </p:cNvPr>
          <p:cNvGrpSpPr/>
          <p:nvPr/>
        </p:nvGrpSpPr>
        <p:grpSpPr>
          <a:xfrm>
            <a:off x="885874" y="3299520"/>
            <a:ext cx="806760" cy="295920"/>
            <a:chOff x="885874" y="3299520"/>
            <a:chExt cx="806760" cy="295920"/>
          </a:xfrm>
        </p:grpSpPr>
        <mc:AlternateContent xmlns:mc="http://schemas.openxmlformats.org/markup-compatibility/2006" xmlns:p14="http://schemas.microsoft.com/office/powerpoint/2010/main">
          <mc:Choice Requires="p14">
            <p:contentPart p14:bwMode="auto" r:id="rId11">
              <p14:nvContentPartPr>
                <p14:cNvPr id="68" name="Ink 67">
                  <a:extLst>
                    <a:ext uri="{FF2B5EF4-FFF2-40B4-BE49-F238E27FC236}">
                      <a16:creationId xmlns:a16="http://schemas.microsoft.com/office/drawing/2014/main" id="{CA53911F-80F1-DB92-17B9-4F12A213B801}"/>
                    </a:ext>
                  </a:extLst>
                </p14:cNvPr>
                <p14:cNvContentPartPr/>
                <p14:nvPr/>
              </p14:nvContentPartPr>
              <p14:xfrm>
                <a:off x="885874" y="3299520"/>
                <a:ext cx="56160" cy="204480"/>
              </p14:xfrm>
            </p:contentPart>
          </mc:Choice>
          <mc:Fallback xmlns="">
            <p:pic>
              <p:nvPicPr>
                <p:cNvPr id="68" name="Ink 67">
                  <a:extLst>
                    <a:ext uri="{FF2B5EF4-FFF2-40B4-BE49-F238E27FC236}">
                      <a16:creationId xmlns:a16="http://schemas.microsoft.com/office/drawing/2014/main" id="{CA53911F-80F1-DB92-17B9-4F12A213B801}"/>
                    </a:ext>
                  </a:extLst>
                </p:cNvPr>
                <p:cNvPicPr/>
                <p:nvPr/>
              </p:nvPicPr>
              <p:blipFill>
                <a:blip r:embed="rId12"/>
                <a:stretch>
                  <a:fillRect/>
                </a:stretch>
              </p:blipFill>
              <p:spPr>
                <a:xfrm>
                  <a:off x="876874" y="3290520"/>
                  <a:ext cx="738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9" name="Ink 68">
                  <a:extLst>
                    <a:ext uri="{FF2B5EF4-FFF2-40B4-BE49-F238E27FC236}">
                      <a16:creationId xmlns:a16="http://schemas.microsoft.com/office/drawing/2014/main" id="{FC806A15-3AAE-4EC4-0109-3FBA022C5EC3}"/>
                    </a:ext>
                  </a:extLst>
                </p14:cNvPr>
                <p14:cNvContentPartPr/>
                <p14:nvPr/>
              </p14:nvContentPartPr>
              <p14:xfrm>
                <a:off x="943114" y="3339840"/>
                <a:ext cx="192240" cy="161280"/>
              </p14:xfrm>
            </p:contentPart>
          </mc:Choice>
          <mc:Fallback xmlns="">
            <p:pic>
              <p:nvPicPr>
                <p:cNvPr id="69" name="Ink 68">
                  <a:extLst>
                    <a:ext uri="{FF2B5EF4-FFF2-40B4-BE49-F238E27FC236}">
                      <a16:creationId xmlns:a16="http://schemas.microsoft.com/office/drawing/2014/main" id="{FC806A15-3AAE-4EC4-0109-3FBA022C5EC3}"/>
                    </a:ext>
                  </a:extLst>
                </p:cNvPr>
                <p:cNvPicPr/>
                <p:nvPr/>
              </p:nvPicPr>
              <p:blipFill>
                <a:blip r:embed="rId14"/>
                <a:stretch>
                  <a:fillRect/>
                </a:stretch>
              </p:blipFill>
              <p:spPr>
                <a:xfrm>
                  <a:off x="934474" y="3330840"/>
                  <a:ext cx="2098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3" name="Ink 72">
                  <a:extLst>
                    <a:ext uri="{FF2B5EF4-FFF2-40B4-BE49-F238E27FC236}">
                      <a16:creationId xmlns:a16="http://schemas.microsoft.com/office/drawing/2014/main" id="{561DEDE4-541B-1D5E-AF56-F5FCCE302138}"/>
                    </a:ext>
                  </a:extLst>
                </p14:cNvPr>
                <p14:cNvContentPartPr/>
                <p14:nvPr/>
              </p14:nvContentPartPr>
              <p14:xfrm>
                <a:off x="1454314" y="3416880"/>
                <a:ext cx="59040" cy="178560"/>
              </p14:xfrm>
            </p:contentPart>
          </mc:Choice>
          <mc:Fallback xmlns="">
            <p:pic>
              <p:nvPicPr>
                <p:cNvPr id="73" name="Ink 72">
                  <a:extLst>
                    <a:ext uri="{FF2B5EF4-FFF2-40B4-BE49-F238E27FC236}">
                      <a16:creationId xmlns:a16="http://schemas.microsoft.com/office/drawing/2014/main" id="{561DEDE4-541B-1D5E-AF56-F5FCCE302138}"/>
                    </a:ext>
                  </a:extLst>
                </p:cNvPr>
                <p:cNvPicPr/>
                <p:nvPr/>
              </p:nvPicPr>
              <p:blipFill>
                <a:blip r:embed="rId16"/>
                <a:stretch>
                  <a:fillRect/>
                </a:stretch>
              </p:blipFill>
              <p:spPr>
                <a:xfrm>
                  <a:off x="1445674" y="3407880"/>
                  <a:ext cx="766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4" name="Ink 73">
                  <a:extLst>
                    <a:ext uri="{FF2B5EF4-FFF2-40B4-BE49-F238E27FC236}">
                      <a16:creationId xmlns:a16="http://schemas.microsoft.com/office/drawing/2014/main" id="{55F81EFE-26A1-4E3B-DBB5-80F707ABF034}"/>
                    </a:ext>
                  </a:extLst>
                </p14:cNvPr>
                <p14:cNvContentPartPr/>
                <p14:nvPr/>
              </p14:nvContentPartPr>
              <p14:xfrm>
                <a:off x="1516954" y="3416160"/>
                <a:ext cx="175680" cy="160200"/>
              </p14:xfrm>
            </p:contentPart>
          </mc:Choice>
          <mc:Fallback xmlns="">
            <p:pic>
              <p:nvPicPr>
                <p:cNvPr id="74" name="Ink 73">
                  <a:extLst>
                    <a:ext uri="{FF2B5EF4-FFF2-40B4-BE49-F238E27FC236}">
                      <a16:creationId xmlns:a16="http://schemas.microsoft.com/office/drawing/2014/main" id="{55F81EFE-26A1-4E3B-DBB5-80F707ABF034}"/>
                    </a:ext>
                  </a:extLst>
                </p:cNvPr>
                <p:cNvPicPr/>
                <p:nvPr/>
              </p:nvPicPr>
              <p:blipFill>
                <a:blip r:embed="rId18"/>
                <a:stretch>
                  <a:fillRect/>
                </a:stretch>
              </p:blipFill>
              <p:spPr>
                <a:xfrm>
                  <a:off x="1507954" y="3407520"/>
                  <a:ext cx="1933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8" name="Ink 77">
                  <a:extLst>
                    <a:ext uri="{FF2B5EF4-FFF2-40B4-BE49-F238E27FC236}">
                      <a16:creationId xmlns:a16="http://schemas.microsoft.com/office/drawing/2014/main" id="{B1F74CA2-06B9-0377-E740-698697C907B6}"/>
                    </a:ext>
                  </a:extLst>
                </p14:cNvPr>
                <p14:cNvContentPartPr/>
                <p14:nvPr/>
              </p14:nvContentPartPr>
              <p14:xfrm>
                <a:off x="1239394" y="3339840"/>
                <a:ext cx="46440" cy="221400"/>
              </p14:xfrm>
            </p:contentPart>
          </mc:Choice>
          <mc:Fallback xmlns="">
            <p:pic>
              <p:nvPicPr>
                <p:cNvPr id="78" name="Ink 77">
                  <a:extLst>
                    <a:ext uri="{FF2B5EF4-FFF2-40B4-BE49-F238E27FC236}">
                      <a16:creationId xmlns:a16="http://schemas.microsoft.com/office/drawing/2014/main" id="{B1F74CA2-06B9-0377-E740-698697C907B6}"/>
                    </a:ext>
                  </a:extLst>
                </p:cNvPr>
                <p:cNvPicPr/>
                <p:nvPr/>
              </p:nvPicPr>
              <p:blipFill>
                <a:blip r:embed="rId20"/>
                <a:stretch>
                  <a:fillRect/>
                </a:stretch>
              </p:blipFill>
              <p:spPr>
                <a:xfrm>
                  <a:off x="1230394" y="3330840"/>
                  <a:ext cx="6408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79" name="Ink 78">
                  <a:extLst>
                    <a:ext uri="{FF2B5EF4-FFF2-40B4-BE49-F238E27FC236}">
                      <a16:creationId xmlns:a16="http://schemas.microsoft.com/office/drawing/2014/main" id="{28CDE1A2-1EA4-68A9-64B8-6F0BFC63A763}"/>
                    </a:ext>
                  </a:extLst>
                </p14:cNvPr>
                <p14:cNvContentPartPr/>
                <p14:nvPr/>
              </p14:nvContentPartPr>
              <p14:xfrm>
                <a:off x="1355314" y="3358560"/>
                <a:ext cx="32760" cy="223920"/>
              </p14:xfrm>
            </p:contentPart>
          </mc:Choice>
          <mc:Fallback xmlns="">
            <p:pic>
              <p:nvPicPr>
                <p:cNvPr id="79" name="Ink 78">
                  <a:extLst>
                    <a:ext uri="{FF2B5EF4-FFF2-40B4-BE49-F238E27FC236}">
                      <a16:creationId xmlns:a16="http://schemas.microsoft.com/office/drawing/2014/main" id="{28CDE1A2-1EA4-68A9-64B8-6F0BFC63A763}"/>
                    </a:ext>
                  </a:extLst>
                </p:cNvPr>
                <p:cNvPicPr/>
                <p:nvPr/>
              </p:nvPicPr>
              <p:blipFill>
                <a:blip r:embed="rId22"/>
                <a:stretch>
                  <a:fillRect/>
                </a:stretch>
              </p:blipFill>
              <p:spPr>
                <a:xfrm>
                  <a:off x="1346674" y="3349920"/>
                  <a:ext cx="50400" cy="24156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81" name="Ink 80">
                <a:extLst>
                  <a:ext uri="{FF2B5EF4-FFF2-40B4-BE49-F238E27FC236}">
                    <a16:creationId xmlns:a16="http://schemas.microsoft.com/office/drawing/2014/main" id="{8512BF64-0F7F-630A-7F61-423DA5C696C9}"/>
                  </a:ext>
                </a:extLst>
              </p14:cNvPr>
              <p14:cNvContentPartPr/>
              <p14:nvPr/>
            </p14:nvContentPartPr>
            <p14:xfrm>
              <a:off x="1336594" y="3285480"/>
              <a:ext cx="276480" cy="90000"/>
            </p14:xfrm>
          </p:contentPart>
        </mc:Choice>
        <mc:Fallback xmlns="">
          <p:pic>
            <p:nvPicPr>
              <p:cNvPr id="81" name="Ink 80">
                <a:extLst>
                  <a:ext uri="{FF2B5EF4-FFF2-40B4-BE49-F238E27FC236}">
                    <a16:creationId xmlns:a16="http://schemas.microsoft.com/office/drawing/2014/main" id="{8512BF64-0F7F-630A-7F61-423DA5C696C9}"/>
                  </a:ext>
                </a:extLst>
              </p:cNvPr>
              <p:cNvPicPr/>
              <p:nvPr/>
            </p:nvPicPr>
            <p:blipFill>
              <a:blip r:embed="rId24"/>
              <a:stretch>
                <a:fillRect/>
              </a:stretch>
            </p:blipFill>
            <p:spPr>
              <a:xfrm>
                <a:off x="1318594" y="3267480"/>
                <a:ext cx="312120" cy="1256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82" name="Ink 81">
                <a:extLst>
                  <a:ext uri="{FF2B5EF4-FFF2-40B4-BE49-F238E27FC236}">
                    <a16:creationId xmlns:a16="http://schemas.microsoft.com/office/drawing/2014/main" id="{A5A166FD-C51E-D4E8-626E-487D73AF5ACD}"/>
                  </a:ext>
                </a:extLst>
              </p14:cNvPr>
              <p14:cNvContentPartPr/>
              <p14:nvPr/>
            </p14:nvContentPartPr>
            <p14:xfrm>
              <a:off x="1586794" y="3799560"/>
              <a:ext cx="57960" cy="347760"/>
            </p14:xfrm>
          </p:contentPart>
        </mc:Choice>
        <mc:Fallback xmlns="">
          <p:pic>
            <p:nvPicPr>
              <p:cNvPr id="82" name="Ink 81">
                <a:extLst>
                  <a:ext uri="{FF2B5EF4-FFF2-40B4-BE49-F238E27FC236}">
                    <a16:creationId xmlns:a16="http://schemas.microsoft.com/office/drawing/2014/main" id="{A5A166FD-C51E-D4E8-626E-487D73AF5ACD}"/>
                  </a:ext>
                </a:extLst>
              </p:cNvPr>
              <p:cNvPicPr/>
              <p:nvPr/>
            </p:nvPicPr>
            <p:blipFill>
              <a:blip r:embed="rId26"/>
              <a:stretch>
                <a:fillRect/>
              </a:stretch>
            </p:blipFill>
            <p:spPr>
              <a:xfrm>
                <a:off x="1569154" y="3781920"/>
                <a:ext cx="93600" cy="383400"/>
              </a:xfrm>
              <a:prstGeom prst="rect">
                <a:avLst/>
              </a:prstGeom>
            </p:spPr>
          </p:pic>
        </mc:Fallback>
      </mc:AlternateContent>
      <p:grpSp>
        <p:nvGrpSpPr>
          <p:cNvPr id="85" name="Group 84">
            <a:extLst>
              <a:ext uri="{FF2B5EF4-FFF2-40B4-BE49-F238E27FC236}">
                <a16:creationId xmlns:a16="http://schemas.microsoft.com/office/drawing/2014/main" id="{19A381EF-BC69-7F7D-FBAB-DECF5B89853E}"/>
              </a:ext>
            </a:extLst>
          </p:cNvPr>
          <p:cNvGrpSpPr/>
          <p:nvPr/>
        </p:nvGrpSpPr>
        <p:grpSpPr>
          <a:xfrm>
            <a:off x="1499314" y="4490040"/>
            <a:ext cx="81720" cy="273960"/>
            <a:chOff x="1499314" y="4490040"/>
            <a:chExt cx="81720" cy="273960"/>
          </a:xfrm>
        </p:grpSpPr>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83" name="Ink 82">
                  <a:extLst>
                    <a:ext uri="{FF2B5EF4-FFF2-40B4-BE49-F238E27FC236}">
                      <a16:creationId xmlns:a16="http://schemas.microsoft.com/office/drawing/2014/main" id="{2F00413C-0181-3B5D-B56E-0E0AFBD8F3F5}"/>
                    </a:ext>
                  </a:extLst>
                </p14:cNvPr>
                <p14:cNvContentPartPr/>
                <p14:nvPr/>
              </p14:nvContentPartPr>
              <p14:xfrm>
                <a:off x="1499314" y="4678680"/>
                <a:ext cx="1080" cy="2520"/>
              </p14:xfrm>
            </p:contentPart>
          </mc:Choice>
          <mc:Fallback xmlns="">
            <p:pic>
              <p:nvPicPr>
                <p:cNvPr id="83" name="Ink 82">
                  <a:extLst>
                    <a:ext uri="{FF2B5EF4-FFF2-40B4-BE49-F238E27FC236}">
                      <a16:creationId xmlns:a16="http://schemas.microsoft.com/office/drawing/2014/main" id="{2F00413C-0181-3B5D-B56E-0E0AFBD8F3F5}"/>
                    </a:ext>
                  </a:extLst>
                </p:cNvPr>
                <p:cNvPicPr/>
                <p:nvPr/>
              </p:nvPicPr>
              <p:blipFill>
                <a:blip r:embed="rId28"/>
                <a:stretch>
                  <a:fillRect/>
                </a:stretch>
              </p:blipFill>
              <p:spPr>
                <a:xfrm>
                  <a:off x="1481674" y="4660680"/>
                  <a:ext cx="36720" cy="381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9">
              <p14:nvContentPartPr>
                <p14:cNvPr id="84" name="Ink 83">
                  <a:extLst>
                    <a:ext uri="{FF2B5EF4-FFF2-40B4-BE49-F238E27FC236}">
                      <a16:creationId xmlns:a16="http://schemas.microsoft.com/office/drawing/2014/main" id="{6A2D6144-734B-0D43-B42D-D253447843B3}"/>
                    </a:ext>
                  </a:extLst>
                </p14:cNvPr>
                <p14:cNvContentPartPr/>
                <p14:nvPr/>
              </p14:nvContentPartPr>
              <p14:xfrm>
                <a:off x="1519834" y="4490040"/>
                <a:ext cx="61200" cy="273960"/>
              </p14:xfrm>
            </p:contentPart>
          </mc:Choice>
          <mc:Fallback xmlns="">
            <p:pic>
              <p:nvPicPr>
                <p:cNvPr id="84" name="Ink 83">
                  <a:extLst>
                    <a:ext uri="{FF2B5EF4-FFF2-40B4-BE49-F238E27FC236}">
                      <a16:creationId xmlns:a16="http://schemas.microsoft.com/office/drawing/2014/main" id="{6A2D6144-734B-0D43-B42D-D253447843B3}"/>
                    </a:ext>
                  </a:extLst>
                </p:cNvPr>
                <p:cNvPicPr/>
                <p:nvPr/>
              </p:nvPicPr>
              <p:blipFill>
                <a:blip r:embed="rId30"/>
                <a:stretch>
                  <a:fillRect/>
                </a:stretch>
              </p:blipFill>
              <p:spPr>
                <a:xfrm>
                  <a:off x="1502194" y="4472400"/>
                  <a:ext cx="96840" cy="309600"/>
                </a:xfrm>
                <a:prstGeom prst="rect">
                  <a:avLst/>
                </a:prstGeom>
              </p:spPr>
            </p:pic>
          </mc:Fallback>
        </mc:AlternateContent>
      </p:grpSp>
    </p:spTree>
    <p:extLst>
      <p:ext uri="{BB962C8B-B14F-4D97-AF65-F5344CB8AC3E}">
        <p14:creationId xmlns:p14="http://schemas.microsoft.com/office/powerpoint/2010/main" val="43862010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2" name="Title 1">
            <a:extLst>
              <a:ext uri="{FF2B5EF4-FFF2-40B4-BE49-F238E27FC236}">
                <a16:creationId xmlns:a16="http://schemas.microsoft.com/office/drawing/2014/main" id="{1FC71C6B-3C21-66FC-6557-5A25CC784162}"/>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5400">
                <a:solidFill>
                  <a:srgbClr val="FFFFFF"/>
                </a:solidFill>
              </a:rPr>
              <a:t>Evacuation Point 2 - Oval</a:t>
            </a:r>
          </a:p>
        </p:txBody>
      </p:sp>
      <p:cxnSp>
        <p:nvCxnSpPr>
          <p:cNvPr id="16" name="Straight Connector 1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n aerial view of a city&#10;&#10;Description automatically generated with medium confidence">
            <a:extLst>
              <a:ext uri="{FF2B5EF4-FFF2-40B4-BE49-F238E27FC236}">
                <a16:creationId xmlns:a16="http://schemas.microsoft.com/office/drawing/2014/main" id="{839D0BF9-8C64-442E-41CC-8F8ECCFC871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814" r="-2" b="3744"/>
          <a:stretch/>
        </p:blipFill>
        <p:spPr>
          <a:xfrm>
            <a:off x="4635095" y="10"/>
            <a:ext cx="7556889" cy="6857990"/>
          </a:xfrm>
          <a:prstGeom prst="rect">
            <a:avLst/>
          </a:prstGeom>
        </p:spPr>
      </p:pic>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7CB7D86D-3B21-D064-309E-0070F28E0309}"/>
                  </a:ext>
                </a:extLst>
              </p14:cNvPr>
              <p14:cNvContentPartPr/>
              <p14:nvPr/>
            </p14:nvContentPartPr>
            <p14:xfrm>
              <a:off x="8532274" y="5352240"/>
              <a:ext cx="153720" cy="197280"/>
            </p14:xfrm>
          </p:contentPart>
        </mc:Choice>
        <mc:Fallback xmlns="">
          <p:pic>
            <p:nvPicPr>
              <p:cNvPr id="13" name="Ink 12">
                <a:extLst>
                  <a:ext uri="{FF2B5EF4-FFF2-40B4-BE49-F238E27FC236}">
                    <a16:creationId xmlns:a16="http://schemas.microsoft.com/office/drawing/2014/main" id="{7CB7D86D-3B21-D064-309E-0070F28E0309}"/>
                  </a:ext>
                </a:extLst>
              </p:cNvPr>
              <p:cNvPicPr/>
              <p:nvPr/>
            </p:nvPicPr>
            <p:blipFill>
              <a:blip r:embed="rId4"/>
              <a:stretch>
                <a:fillRect/>
              </a:stretch>
            </p:blipFill>
            <p:spPr>
              <a:xfrm>
                <a:off x="8523274" y="5343600"/>
                <a:ext cx="171360" cy="214920"/>
              </a:xfrm>
              <a:prstGeom prst="rect">
                <a:avLst/>
              </a:prstGeom>
            </p:spPr>
          </p:pic>
        </mc:Fallback>
      </mc:AlternateContent>
      <p:grpSp>
        <p:nvGrpSpPr>
          <p:cNvPr id="23" name="Group 22">
            <a:extLst>
              <a:ext uri="{FF2B5EF4-FFF2-40B4-BE49-F238E27FC236}">
                <a16:creationId xmlns:a16="http://schemas.microsoft.com/office/drawing/2014/main" id="{CB0BC6DD-3278-BCC3-267E-BFDF47EF69D2}"/>
              </a:ext>
            </a:extLst>
          </p:cNvPr>
          <p:cNvGrpSpPr/>
          <p:nvPr/>
        </p:nvGrpSpPr>
        <p:grpSpPr>
          <a:xfrm>
            <a:off x="8828554" y="5211120"/>
            <a:ext cx="270000" cy="226800"/>
            <a:chOff x="8828554" y="5211120"/>
            <a:chExt cx="270000" cy="226800"/>
          </a:xfrm>
        </p:grpSpPr>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EC01C02D-A461-DDBC-1FED-F8FA7FD3E3D6}"/>
                    </a:ext>
                  </a:extLst>
                </p14:cNvPr>
                <p14:cNvContentPartPr/>
                <p14:nvPr/>
              </p14:nvContentPartPr>
              <p14:xfrm>
                <a:off x="8828554" y="5270520"/>
                <a:ext cx="95400" cy="167400"/>
              </p14:xfrm>
            </p:contentPart>
          </mc:Choice>
          <mc:Fallback xmlns="">
            <p:pic>
              <p:nvPicPr>
                <p:cNvPr id="15" name="Ink 14">
                  <a:extLst>
                    <a:ext uri="{FF2B5EF4-FFF2-40B4-BE49-F238E27FC236}">
                      <a16:creationId xmlns:a16="http://schemas.microsoft.com/office/drawing/2014/main" id="{EC01C02D-A461-DDBC-1FED-F8FA7FD3E3D6}"/>
                    </a:ext>
                  </a:extLst>
                </p:cNvPr>
                <p:cNvPicPr/>
                <p:nvPr/>
              </p:nvPicPr>
              <p:blipFill>
                <a:blip r:embed="rId6"/>
                <a:stretch>
                  <a:fillRect/>
                </a:stretch>
              </p:blipFill>
              <p:spPr>
                <a:xfrm>
                  <a:off x="8819914" y="5261520"/>
                  <a:ext cx="1130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Ink 16">
                  <a:extLst>
                    <a:ext uri="{FF2B5EF4-FFF2-40B4-BE49-F238E27FC236}">
                      <a16:creationId xmlns:a16="http://schemas.microsoft.com/office/drawing/2014/main" id="{0A763B47-D9A6-C8E4-EF43-C32797A22C30}"/>
                    </a:ext>
                  </a:extLst>
                </p14:cNvPr>
                <p14:cNvContentPartPr/>
                <p14:nvPr/>
              </p14:nvContentPartPr>
              <p14:xfrm>
                <a:off x="8934034" y="5211120"/>
                <a:ext cx="164520" cy="154800"/>
              </p14:xfrm>
            </p:contentPart>
          </mc:Choice>
          <mc:Fallback xmlns="">
            <p:pic>
              <p:nvPicPr>
                <p:cNvPr id="17" name="Ink 16">
                  <a:extLst>
                    <a:ext uri="{FF2B5EF4-FFF2-40B4-BE49-F238E27FC236}">
                      <a16:creationId xmlns:a16="http://schemas.microsoft.com/office/drawing/2014/main" id="{0A763B47-D9A6-C8E4-EF43-C32797A22C30}"/>
                    </a:ext>
                  </a:extLst>
                </p:cNvPr>
                <p:cNvPicPr/>
                <p:nvPr/>
              </p:nvPicPr>
              <p:blipFill>
                <a:blip r:embed="rId8"/>
                <a:stretch>
                  <a:fillRect/>
                </a:stretch>
              </p:blipFill>
              <p:spPr>
                <a:xfrm>
                  <a:off x="8925034" y="5202120"/>
                  <a:ext cx="182160" cy="172440"/>
                </a:xfrm>
                <a:prstGeom prst="rect">
                  <a:avLst/>
                </a:prstGeom>
              </p:spPr>
            </p:pic>
          </mc:Fallback>
        </mc:AlternateContent>
      </p:grpSp>
      <p:grpSp>
        <p:nvGrpSpPr>
          <p:cNvPr id="22" name="Group 21">
            <a:extLst>
              <a:ext uri="{FF2B5EF4-FFF2-40B4-BE49-F238E27FC236}">
                <a16:creationId xmlns:a16="http://schemas.microsoft.com/office/drawing/2014/main" id="{F9DAC3A9-365C-F3F2-4116-32964FB892C0}"/>
              </a:ext>
            </a:extLst>
          </p:cNvPr>
          <p:cNvGrpSpPr/>
          <p:nvPr/>
        </p:nvGrpSpPr>
        <p:grpSpPr>
          <a:xfrm>
            <a:off x="9272074" y="4902240"/>
            <a:ext cx="584640" cy="380520"/>
            <a:chOff x="9272074" y="4902240"/>
            <a:chExt cx="584640" cy="380520"/>
          </a:xfrm>
        </p:grpSpPr>
        <mc:AlternateContent xmlns:mc="http://schemas.openxmlformats.org/markup-compatibility/2006" xmlns:p14="http://schemas.microsoft.com/office/powerpoint/2010/main">
          <mc:Choice Requires="p14">
            <p:contentPart p14:bwMode="auto" r:id="rId9">
              <p14:nvContentPartPr>
                <p14:cNvPr id="18" name="Ink 17">
                  <a:extLst>
                    <a:ext uri="{FF2B5EF4-FFF2-40B4-BE49-F238E27FC236}">
                      <a16:creationId xmlns:a16="http://schemas.microsoft.com/office/drawing/2014/main" id="{E16E4F29-903D-036B-D63D-459580107B6E}"/>
                    </a:ext>
                  </a:extLst>
                </p14:cNvPr>
                <p14:cNvContentPartPr/>
                <p14:nvPr/>
              </p14:nvContentPartPr>
              <p14:xfrm>
                <a:off x="9272074" y="5146680"/>
                <a:ext cx="59400" cy="136080"/>
              </p14:xfrm>
            </p:contentPart>
          </mc:Choice>
          <mc:Fallback xmlns="">
            <p:pic>
              <p:nvPicPr>
                <p:cNvPr id="18" name="Ink 17">
                  <a:extLst>
                    <a:ext uri="{FF2B5EF4-FFF2-40B4-BE49-F238E27FC236}">
                      <a16:creationId xmlns:a16="http://schemas.microsoft.com/office/drawing/2014/main" id="{E16E4F29-903D-036B-D63D-459580107B6E}"/>
                    </a:ext>
                  </a:extLst>
                </p:cNvPr>
                <p:cNvPicPr/>
                <p:nvPr/>
              </p:nvPicPr>
              <p:blipFill>
                <a:blip r:embed="rId10"/>
                <a:stretch>
                  <a:fillRect/>
                </a:stretch>
              </p:blipFill>
              <p:spPr>
                <a:xfrm>
                  <a:off x="9263074" y="5138040"/>
                  <a:ext cx="770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9" name="Ink 18">
                  <a:extLst>
                    <a:ext uri="{FF2B5EF4-FFF2-40B4-BE49-F238E27FC236}">
                      <a16:creationId xmlns:a16="http://schemas.microsoft.com/office/drawing/2014/main" id="{6C40E32D-E196-5B49-E5BC-A86BA7B9A0E1}"/>
                    </a:ext>
                  </a:extLst>
                </p14:cNvPr>
                <p14:cNvContentPartPr/>
                <p14:nvPr/>
              </p14:nvContentPartPr>
              <p14:xfrm>
                <a:off x="9351634" y="5080800"/>
                <a:ext cx="104040" cy="159120"/>
              </p14:xfrm>
            </p:contentPart>
          </mc:Choice>
          <mc:Fallback xmlns="">
            <p:pic>
              <p:nvPicPr>
                <p:cNvPr id="19" name="Ink 18">
                  <a:extLst>
                    <a:ext uri="{FF2B5EF4-FFF2-40B4-BE49-F238E27FC236}">
                      <a16:creationId xmlns:a16="http://schemas.microsoft.com/office/drawing/2014/main" id="{6C40E32D-E196-5B49-E5BC-A86BA7B9A0E1}"/>
                    </a:ext>
                  </a:extLst>
                </p:cNvPr>
                <p:cNvPicPr/>
                <p:nvPr/>
              </p:nvPicPr>
              <p:blipFill>
                <a:blip r:embed="rId12"/>
                <a:stretch>
                  <a:fillRect/>
                </a:stretch>
              </p:blipFill>
              <p:spPr>
                <a:xfrm>
                  <a:off x="9342634" y="5072160"/>
                  <a:ext cx="12168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0" name="Ink 19">
                  <a:extLst>
                    <a:ext uri="{FF2B5EF4-FFF2-40B4-BE49-F238E27FC236}">
                      <a16:creationId xmlns:a16="http://schemas.microsoft.com/office/drawing/2014/main" id="{37C960DC-E890-5576-2E34-C7696D1D0D59}"/>
                    </a:ext>
                  </a:extLst>
                </p14:cNvPr>
                <p14:cNvContentPartPr/>
                <p14:nvPr/>
              </p14:nvContentPartPr>
              <p14:xfrm>
                <a:off x="9569074" y="5002680"/>
                <a:ext cx="64440" cy="159840"/>
              </p14:xfrm>
            </p:contentPart>
          </mc:Choice>
          <mc:Fallback xmlns="">
            <p:pic>
              <p:nvPicPr>
                <p:cNvPr id="20" name="Ink 19">
                  <a:extLst>
                    <a:ext uri="{FF2B5EF4-FFF2-40B4-BE49-F238E27FC236}">
                      <a16:creationId xmlns:a16="http://schemas.microsoft.com/office/drawing/2014/main" id="{37C960DC-E890-5576-2E34-C7696D1D0D59}"/>
                    </a:ext>
                  </a:extLst>
                </p:cNvPr>
                <p:cNvPicPr/>
                <p:nvPr/>
              </p:nvPicPr>
              <p:blipFill>
                <a:blip r:embed="rId14"/>
                <a:stretch>
                  <a:fillRect/>
                </a:stretch>
              </p:blipFill>
              <p:spPr>
                <a:xfrm>
                  <a:off x="9560434" y="4994040"/>
                  <a:ext cx="8208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Ink 20">
                  <a:extLst>
                    <a:ext uri="{FF2B5EF4-FFF2-40B4-BE49-F238E27FC236}">
                      <a16:creationId xmlns:a16="http://schemas.microsoft.com/office/drawing/2014/main" id="{B03566D9-1E49-DA40-C737-53816B29A822}"/>
                    </a:ext>
                  </a:extLst>
                </p14:cNvPr>
                <p14:cNvContentPartPr/>
                <p14:nvPr/>
              </p14:nvContentPartPr>
              <p14:xfrm>
                <a:off x="9681754" y="4902240"/>
                <a:ext cx="174960" cy="179280"/>
              </p14:xfrm>
            </p:contentPart>
          </mc:Choice>
          <mc:Fallback xmlns="">
            <p:pic>
              <p:nvPicPr>
                <p:cNvPr id="21" name="Ink 20">
                  <a:extLst>
                    <a:ext uri="{FF2B5EF4-FFF2-40B4-BE49-F238E27FC236}">
                      <a16:creationId xmlns:a16="http://schemas.microsoft.com/office/drawing/2014/main" id="{B03566D9-1E49-DA40-C737-53816B29A822}"/>
                    </a:ext>
                  </a:extLst>
                </p:cNvPr>
                <p:cNvPicPr/>
                <p:nvPr/>
              </p:nvPicPr>
              <p:blipFill>
                <a:blip r:embed="rId16"/>
                <a:stretch>
                  <a:fillRect/>
                </a:stretch>
              </p:blipFill>
              <p:spPr>
                <a:xfrm>
                  <a:off x="9672754" y="4893240"/>
                  <a:ext cx="192600" cy="196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26" name="Ink 25">
                <a:extLst>
                  <a:ext uri="{FF2B5EF4-FFF2-40B4-BE49-F238E27FC236}">
                    <a16:creationId xmlns:a16="http://schemas.microsoft.com/office/drawing/2014/main" id="{1C8CA2B3-4BD0-CAE0-517C-449C26148AED}"/>
                  </a:ext>
                </a:extLst>
              </p14:cNvPr>
              <p14:cNvContentPartPr/>
              <p14:nvPr/>
            </p14:nvContentPartPr>
            <p14:xfrm>
              <a:off x="7922434" y="5599560"/>
              <a:ext cx="141840" cy="209160"/>
            </p14:xfrm>
          </p:contentPart>
        </mc:Choice>
        <mc:Fallback xmlns="">
          <p:pic>
            <p:nvPicPr>
              <p:cNvPr id="26" name="Ink 25">
                <a:extLst>
                  <a:ext uri="{FF2B5EF4-FFF2-40B4-BE49-F238E27FC236}">
                    <a16:creationId xmlns:a16="http://schemas.microsoft.com/office/drawing/2014/main" id="{1C8CA2B3-4BD0-CAE0-517C-449C26148AED}"/>
                  </a:ext>
                </a:extLst>
              </p:cNvPr>
              <p:cNvPicPr/>
              <p:nvPr/>
            </p:nvPicPr>
            <p:blipFill>
              <a:blip r:embed="rId18"/>
              <a:stretch>
                <a:fillRect/>
              </a:stretch>
            </p:blipFill>
            <p:spPr>
              <a:xfrm>
                <a:off x="7913434" y="5590920"/>
                <a:ext cx="15948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7" name="Ink 26">
                <a:extLst>
                  <a:ext uri="{FF2B5EF4-FFF2-40B4-BE49-F238E27FC236}">
                    <a16:creationId xmlns:a16="http://schemas.microsoft.com/office/drawing/2014/main" id="{83B1821A-0EE6-C4DE-4A8C-08D12273E1DF}"/>
                  </a:ext>
                </a:extLst>
              </p14:cNvPr>
              <p14:cNvContentPartPr/>
              <p14:nvPr/>
            </p14:nvContentPartPr>
            <p14:xfrm>
              <a:off x="8276674" y="5498040"/>
              <a:ext cx="145080" cy="259560"/>
            </p14:xfrm>
          </p:contentPart>
        </mc:Choice>
        <mc:Fallback xmlns="">
          <p:pic>
            <p:nvPicPr>
              <p:cNvPr id="27" name="Ink 26">
                <a:extLst>
                  <a:ext uri="{FF2B5EF4-FFF2-40B4-BE49-F238E27FC236}">
                    <a16:creationId xmlns:a16="http://schemas.microsoft.com/office/drawing/2014/main" id="{83B1821A-0EE6-C4DE-4A8C-08D12273E1DF}"/>
                  </a:ext>
                </a:extLst>
              </p:cNvPr>
              <p:cNvPicPr/>
              <p:nvPr/>
            </p:nvPicPr>
            <p:blipFill>
              <a:blip r:embed="rId20"/>
              <a:stretch>
                <a:fillRect/>
              </a:stretch>
            </p:blipFill>
            <p:spPr>
              <a:xfrm>
                <a:off x="8267674" y="5489040"/>
                <a:ext cx="162720" cy="277200"/>
              </a:xfrm>
              <a:prstGeom prst="rect">
                <a:avLst/>
              </a:prstGeom>
            </p:spPr>
          </p:pic>
        </mc:Fallback>
      </mc:AlternateContent>
      <p:grpSp>
        <p:nvGrpSpPr>
          <p:cNvPr id="30" name="Group 29">
            <a:extLst>
              <a:ext uri="{FF2B5EF4-FFF2-40B4-BE49-F238E27FC236}">
                <a16:creationId xmlns:a16="http://schemas.microsoft.com/office/drawing/2014/main" id="{B585D8B7-D94A-EA62-1CE7-D39B311F8448}"/>
              </a:ext>
            </a:extLst>
          </p:cNvPr>
          <p:cNvGrpSpPr/>
          <p:nvPr/>
        </p:nvGrpSpPr>
        <p:grpSpPr>
          <a:xfrm>
            <a:off x="9256234" y="3204480"/>
            <a:ext cx="279000" cy="765720"/>
            <a:chOff x="9256234" y="3204480"/>
            <a:chExt cx="279000" cy="765720"/>
          </a:xfrm>
        </p:grpSpPr>
        <mc:AlternateContent xmlns:mc="http://schemas.openxmlformats.org/markup-compatibility/2006" xmlns:p14="http://schemas.microsoft.com/office/powerpoint/2010/main">
          <mc:Choice Requires="p14">
            <p:contentPart p14:bwMode="auto" r:id="rId21">
              <p14:nvContentPartPr>
                <p14:cNvPr id="28" name="Ink 27">
                  <a:extLst>
                    <a:ext uri="{FF2B5EF4-FFF2-40B4-BE49-F238E27FC236}">
                      <a16:creationId xmlns:a16="http://schemas.microsoft.com/office/drawing/2014/main" id="{7A923BE6-C3AD-4120-E59E-5CA16E5FF180}"/>
                    </a:ext>
                  </a:extLst>
                </p14:cNvPr>
                <p14:cNvContentPartPr/>
                <p14:nvPr/>
              </p14:nvContentPartPr>
              <p14:xfrm>
                <a:off x="9312394" y="3204480"/>
                <a:ext cx="222840" cy="707400"/>
              </p14:xfrm>
            </p:contentPart>
          </mc:Choice>
          <mc:Fallback xmlns="">
            <p:pic>
              <p:nvPicPr>
                <p:cNvPr id="28" name="Ink 27">
                  <a:extLst>
                    <a:ext uri="{FF2B5EF4-FFF2-40B4-BE49-F238E27FC236}">
                      <a16:creationId xmlns:a16="http://schemas.microsoft.com/office/drawing/2014/main" id="{7A923BE6-C3AD-4120-E59E-5CA16E5FF180}"/>
                    </a:ext>
                  </a:extLst>
                </p:cNvPr>
                <p:cNvPicPr/>
                <p:nvPr/>
              </p:nvPicPr>
              <p:blipFill>
                <a:blip r:embed="rId22"/>
                <a:stretch>
                  <a:fillRect/>
                </a:stretch>
              </p:blipFill>
              <p:spPr>
                <a:xfrm>
                  <a:off x="9303754" y="3195480"/>
                  <a:ext cx="240480" cy="725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9" name="Ink 28">
                  <a:extLst>
                    <a:ext uri="{FF2B5EF4-FFF2-40B4-BE49-F238E27FC236}">
                      <a16:creationId xmlns:a16="http://schemas.microsoft.com/office/drawing/2014/main" id="{B3ABB878-DF74-33C6-AB4B-2FED4B72D950}"/>
                    </a:ext>
                  </a:extLst>
                </p14:cNvPr>
                <p14:cNvContentPartPr/>
                <p14:nvPr/>
              </p14:nvContentPartPr>
              <p14:xfrm>
                <a:off x="9256234" y="3775800"/>
                <a:ext cx="197280" cy="194400"/>
              </p14:xfrm>
            </p:contentPart>
          </mc:Choice>
          <mc:Fallback xmlns="">
            <p:pic>
              <p:nvPicPr>
                <p:cNvPr id="29" name="Ink 28">
                  <a:extLst>
                    <a:ext uri="{FF2B5EF4-FFF2-40B4-BE49-F238E27FC236}">
                      <a16:creationId xmlns:a16="http://schemas.microsoft.com/office/drawing/2014/main" id="{B3ABB878-DF74-33C6-AB4B-2FED4B72D950}"/>
                    </a:ext>
                  </a:extLst>
                </p:cNvPr>
                <p:cNvPicPr/>
                <p:nvPr/>
              </p:nvPicPr>
              <p:blipFill>
                <a:blip r:embed="rId24"/>
                <a:stretch>
                  <a:fillRect/>
                </a:stretch>
              </p:blipFill>
              <p:spPr>
                <a:xfrm>
                  <a:off x="9247234" y="3767160"/>
                  <a:ext cx="214920" cy="212040"/>
                </a:xfrm>
                <a:prstGeom prst="rect">
                  <a:avLst/>
                </a:prstGeom>
              </p:spPr>
            </p:pic>
          </mc:Fallback>
        </mc:AlternateContent>
      </p:grpSp>
      <p:grpSp>
        <p:nvGrpSpPr>
          <p:cNvPr id="36" name="Group 35">
            <a:extLst>
              <a:ext uri="{FF2B5EF4-FFF2-40B4-BE49-F238E27FC236}">
                <a16:creationId xmlns:a16="http://schemas.microsoft.com/office/drawing/2014/main" id="{EB9A483A-AAFB-B8EC-1C1A-F458599DBFDB}"/>
              </a:ext>
            </a:extLst>
          </p:cNvPr>
          <p:cNvGrpSpPr/>
          <p:nvPr/>
        </p:nvGrpSpPr>
        <p:grpSpPr>
          <a:xfrm>
            <a:off x="8462434" y="3341280"/>
            <a:ext cx="390600" cy="790920"/>
            <a:chOff x="8462434" y="3341280"/>
            <a:chExt cx="390600" cy="790920"/>
          </a:xfrm>
        </p:grpSpPr>
        <mc:AlternateContent xmlns:mc="http://schemas.openxmlformats.org/markup-compatibility/2006" xmlns:p14="http://schemas.microsoft.com/office/powerpoint/2010/main">
          <mc:Choice Requires="p14">
            <p:contentPart p14:bwMode="auto" r:id="rId25">
              <p14:nvContentPartPr>
                <p14:cNvPr id="31" name="Ink 30">
                  <a:extLst>
                    <a:ext uri="{FF2B5EF4-FFF2-40B4-BE49-F238E27FC236}">
                      <a16:creationId xmlns:a16="http://schemas.microsoft.com/office/drawing/2014/main" id="{FAB7E9C0-51AD-C2C4-D90C-174214A1CFA8}"/>
                    </a:ext>
                  </a:extLst>
                </p14:cNvPr>
                <p14:cNvContentPartPr/>
                <p14:nvPr/>
              </p14:nvContentPartPr>
              <p14:xfrm>
                <a:off x="8475754" y="3341280"/>
                <a:ext cx="282960" cy="766080"/>
              </p14:xfrm>
            </p:contentPart>
          </mc:Choice>
          <mc:Fallback xmlns="">
            <p:pic>
              <p:nvPicPr>
                <p:cNvPr id="31" name="Ink 30">
                  <a:extLst>
                    <a:ext uri="{FF2B5EF4-FFF2-40B4-BE49-F238E27FC236}">
                      <a16:creationId xmlns:a16="http://schemas.microsoft.com/office/drawing/2014/main" id="{FAB7E9C0-51AD-C2C4-D90C-174214A1CFA8}"/>
                    </a:ext>
                  </a:extLst>
                </p:cNvPr>
                <p:cNvPicPr/>
                <p:nvPr/>
              </p:nvPicPr>
              <p:blipFill>
                <a:blip r:embed="rId26"/>
                <a:stretch>
                  <a:fillRect/>
                </a:stretch>
              </p:blipFill>
              <p:spPr>
                <a:xfrm>
                  <a:off x="8466754" y="3332280"/>
                  <a:ext cx="300600" cy="783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2" name="Ink 31">
                  <a:extLst>
                    <a:ext uri="{FF2B5EF4-FFF2-40B4-BE49-F238E27FC236}">
                      <a16:creationId xmlns:a16="http://schemas.microsoft.com/office/drawing/2014/main" id="{1936836B-595C-0D85-A811-E93FDD1ECC8C}"/>
                    </a:ext>
                  </a:extLst>
                </p14:cNvPr>
                <p14:cNvContentPartPr/>
                <p14:nvPr/>
              </p14:nvContentPartPr>
              <p14:xfrm>
                <a:off x="8462434" y="3911160"/>
                <a:ext cx="390600" cy="221040"/>
              </p14:xfrm>
            </p:contentPart>
          </mc:Choice>
          <mc:Fallback xmlns="">
            <p:pic>
              <p:nvPicPr>
                <p:cNvPr id="32" name="Ink 31">
                  <a:extLst>
                    <a:ext uri="{FF2B5EF4-FFF2-40B4-BE49-F238E27FC236}">
                      <a16:creationId xmlns:a16="http://schemas.microsoft.com/office/drawing/2014/main" id="{1936836B-595C-0D85-A811-E93FDD1ECC8C}"/>
                    </a:ext>
                  </a:extLst>
                </p:cNvPr>
                <p:cNvPicPr/>
                <p:nvPr/>
              </p:nvPicPr>
              <p:blipFill>
                <a:blip r:embed="rId28"/>
                <a:stretch>
                  <a:fillRect/>
                </a:stretch>
              </p:blipFill>
              <p:spPr>
                <a:xfrm>
                  <a:off x="8453794" y="3902520"/>
                  <a:ext cx="408240" cy="238680"/>
                </a:xfrm>
                <a:prstGeom prst="rect">
                  <a:avLst/>
                </a:prstGeom>
              </p:spPr>
            </p:pic>
          </mc:Fallback>
        </mc:AlternateContent>
      </p:grpSp>
      <p:grpSp>
        <p:nvGrpSpPr>
          <p:cNvPr id="35" name="Group 34">
            <a:extLst>
              <a:ext uri="{FF2B5EF4-FFF2-40B4-BE49-F238E27FC236}">
                <a16:creationId xmlns:a16="http://schemas.microsoft.com/office/drawing/2014/main" id="{1BC4CE3A-BA38-F73E-351E-57890D4AF639}"/>
              </a:ext>
            </a:extLst>
          </p:cNvPr>
          <p:cNvGrpSpPr/>
          <p:nvPr/>
        </p:nvGrpSpPr>
        <p:grpSpPr>
          <a:xfrm>
            <a:off x="7374154" y="3898560"/>
            <a:ext cx="398880" cy="799560"/>
            <a:chOff x="7374154" y="3898560"/>
            <a:chExt cx="398880" cy="799560"/>
          </a:xfrm>
        </p:grpSpPr>
        <mc:AlternateContent xmlns:mc="http://schemas.openxmlformats.org/markup-compatibility/2006" xmlns:p14="http://schemas.microsoft.com/office/powerpoint/2010/main">
          <mc:Choice Requires="p14">
            <p:contentPart p14:bwMode="auto" r:id="rId29">
              <p14:nvContentPartPr>
                <p14:cNvPr id="33" name="Ink 32">
                  <a:extLst>
                    <a:ext uri="{FF2B5EF4-FFF2-40B4-BE49-F238E27FC236}">
                      <a16:creationId xmlns:a16="http://schemas.microsoft.com/office/drawing/2014/main" id="{DFF794C8-DD83-2BD8-0493-E13032EEB608}"/>
                    </a:ext>
                  </a:extLst>
                </p14:cNvPr>
                <p14:cNvContentPartPr/>
                <p14:nvPr/>
              </p14:nvContentPartPr>
              <p14:xfrm>
                <a:off x="7374154" y="3898560"/>
                <a:ext cx="298080" cy="768240"/>
              </p14:xfrm>
            </p:contentPart>
          </mc:Choice>
          <mc:Fallback xmlns="">
            <p:pic>
              <p:nvPicPr>
                <p:cNvPr id="33" name="Ink 32">
                  <a:extLst>
                    <a:ext uri="{FF2B5EF4-FFF2-40B4-BE49-F238E27FC236}">
                      <a16:creationId xmlns:a16="http://schemas.microsoft.com/office/drawing/2014/main" id="{DFF794C8-DD83-2BD8-0493-E13032EEB608}"/>
                    </a:ext>
                  </a:extLst>
                </p:cNvPr>
                <p:cNvPicPr/>
                <p:nvPr/>
              </p:nvPicPr>
              <p:blipFill>
                <a:blip r:embed="rId30"/>
                <a:stretch>
                  <a:fillRect/>
                </a:stretch>
              </p:blipFill>
              <p:spPr>
                <a:xfrm>
                  <a:off x="7365514" y="3889560"/>
                  <a:ext cx="315720" cy="7858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4" name="Ink 33">
                  <a:extLst>
                    <a:ext uri="{FF2B5EF4-FFF2-40B4-BE49-F238E27FC236}">
                      <a16:creationId xmlns:a16="http://schemas.microsoft.com/office/drawing/2014/main" id="{6E1656DA-6CB0-9E0A-FEB8-548E6031C22E}"/>
                    </a:ext>
                  </a:extLst>
                </p14:cNvPr>
                <p14:cNvContentPartPr/>
                <p14:nvPr/>
              </p14:nvContentPartPr>
              <p14:xfrm>
                <a:off x="7495474" y="4533240"/>
                <a:ext cx="277560" cy="164880"/>
              </p14:xfrm>
            </p:contentPart>
          </mc:Choice>
          <mc:Fallback xmlns="">
            <p:pic>
              <p:nvPicPr>
                <p:cNvPr id="34" name="Ink 33">
                  <a:extLst>
                    <a:ext uri="{FF2B5EF4-FFF2-40B4-BE49-F238E27FC236}">
                      <a16:creationId xmlns:a16="http://schemas.microsoft.com/office/drawing/2014/main" id="{6E1656DA-6CB0-9E0A-FEB8-548E6031C22E}"/>
                    </a:ext>
                  </a:extLst>
                </p:cNvPr>
                <p:cNvPicPr/>
                <p:nvPr/>
              </p:nvPicPr>
              <p:blipFill>
                <a:blip r:embed="rId32"/>
                <a:stretch>
                  <a:fillRect/>
                </a:stretch>
              </p:blipFill>
              <p:spPr>
                <a:xfrm>
                  <a:off x="7486474" y="4524240"/>
                  <a:ext cx="295200" cy="182520"/>
                </a:xfrm>
                <a:prstGeom prst="rect">
                  <a:avLst/>
                </a:prstGeom>
              </p:spPr>
            </p:pic>
          </mc:Fallback>
        </mc:AlternateContent>
      </p:grpSp>
    </p:spTree>
    <p:extLst>
      <p:ext uri="{BB962C8B-B14F-4D97-AF65-F5344CB8AC3E}">
        <p14:creationId xmlns:p14="http://schemas.microsoft.com/office/powerpoint/2010/main" val="201160234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RetrospectVTI">
  <a:themeElements>
    <a:clrScheme name="AnalogousFromLightSeedLeftStep">
      <a:dk1>
        <a:srgbClr val="000000"/>
      </a:dk1>
      <a:lt1>
        <a:srgbClr val="FFFFFF"/>
      </a:lt1>
      <a:dk2>
        <a:srgbClr val="312441"/>
      </a:dk2>
      <a:lt2>
        <a:srgbClr val="E2E8E6"/>
      </a:lt2>
      <a:accent1>
        <a:srgbClr val="EE6E96"/>
      </a:accent1>
      <a:accent2>
        <a:srgbClr val="EB4EC0"/>
      </a:accent2>
      <a:accent3>
        <a:srgbClr val="DC6EEE"/>
      </a:accent3>
      <a:accent4>
        <a:srgbClr val="924EEB"/>
      </a:accent4>
      <a:accent5>
        <a:srgbClr val="716EEE"/>
      </a:accent5>
      <a:accent6>
        <a:srgbClr val="4E8CEB"/>
      </a:accent6>
      <a:hlink>
        <a:srgbClr val="568F7D"/>
      </a:hlink>
      <a:folHlink>
        <a:srgbClr val="7F7F7F"/>
      </a:folHlink>
    </a:clrScheme>
    <a:fontScheme name="Retrospect">
      <a:majorFont>
        <a:latin typeface="Bembo"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86c4ca8-f8bd-4125-b9f2-ab0c62f03480">
      <Terms xmlns="http://schemas.microsoft.com/office/infopath/2007/PartnerControls"/>
    </lcf76f155ced4ddcb4097134ff3c332f>
    <TaxCatchAll xmlns="fec2c952-7002-4f6e-b9aa-5a7d52fc3a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DF9D7BEE191847A8F1C98915100DDF" ma:contentTypeVersion="17" ma:contentTypeDescription="Create a new document." ma:contentTypeScope="" ma:versionID="6dcee3b8f42388ac6b2f70c302ed98cc">
  <xsd:schema xmlns:xsd="http://www.w3.org/2001/XMLSchema" xmlns:xs="http://www.w3.org/2001/XMLSchema" xmlns:p="http://schemas.microsoft.com/office/2006/metadata/properties" xmlns:ns2="60e737de-04db-4839-bf7e-f5428718bb43" xmlns:ns3="886c4ca8-f8bd-4125-b9f2-ab0c62f03480" xmlns:ns4="fec2c952-7002-4f6e-b9aa-5a7d52fc3a99" targetNamespace="http://schemas.microsoft.com/office/2006/metadata/properties" ma:root="true" ma:fieldsID="839ae60b809236345556c900a6ee8ad7" ns2:_="" ns3:_="" ns4:_="">
    <xsd:import namespace="60e737de-04db-4839-bf7e-f5428718bb43"/>
    <xsd:import namespace="886c4ca8-f8bd-4125-b9f2-ab0c62f03480"/>
    <xsd:import namespace="fec2c952-7002-4f6e-b9aa-5a7d52fc3a9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AutoKeyPoints" minOccurs="0"/>
                <xsd:element ref="ns3:MediaServiceKeyPoints" minOccurs="0"/>
                <xsd:element ref="ns3:MediaServiceGenerationTime" minOccurs="0"/>
                <xsd:element ref="ns3:MediaServiceEventHashCode" minOccurs="0"/>
                <xsd:element ref="ns3:MediaServiceOCR" minOccurs="0"/>
                <xsd:element ref="ns3:MediaLengthInSeconds" minOccurs="0"/>
                <xsd:element ref="ns3:lcf76f155ced4ddcb4097134ff3c332f" minOccurs="0"/>
                <xsd:element ref="ns4: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e737de-04db-4839-bf7e-f5428718bb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6c4ca8-f8bd-4125-b9f2-ab0c62f0348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a848e01-92ae-4ccb-ae86-cfb25950385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c2c952-7002-4f6e-b9aa-5a7d52fc3a9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f320dec5-dae5-417f-a962-18b1e6f4bbd2}" ma:internalName="TaxCatchAll" ma:showField="CatchAllData" ma:web="fec2c952-7002-4f6e-b9aa-5a7d52fc3a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BAE329-8021-4CAD-B86E-99E4CFE895A3}">
  <ds:schemaRefs>
    <ds:schemaRef ds:uri="http://schemas.microsoft.com/sharepoint/v3/contenttype/forms"/>
  </ds:schemaRefs>
</ds:datastoreItem>
</file>

<file path=customXml/itemProps2.xml><?xml version="1.0" encoding="utf-8"?>
<ds:datastoreItem xmlns:ds="http://schemas.openxmlformats.org/officeDocument/2006/customXml" ds:itemID="{0808CBF9-4C6E-4039-AC3A-99110B44A3FB}">
  <ds:schemaRefs>
    <ds:schemaRef ds:uri="http://schemas.microsoft.com/office/2006/metadata/properties"/>
    <ds:schemaRef ds:uri="http://schemas.microsoft.com/office/infopath/2007/PartnerControls"/>
    <ds:schemaRef ds:uri="886c4ca8-f8bd-4125-b9f2-ab0c62f03480"/>
    <ds:schemaRef ds:uri="fec2c952-7002-4f6e-b9aa-5a7d52fc3a99"/>
  </ds:schemaRefs>
</ds:datastoreItem>
</file>

<file path=customXml/itemProps3.xml><?xml version="1.0" encoding="utf-8"?>
<ds:datastoreItem xmlns:ds="http://schemas.openxmlformats.org/officeDocument/2006/customXml" ds:itemID="{CED0C88A-03EE-44CD-A69F-2D34805D19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e737de-04db-4839-bf7e-f5428718bb43"/>
    <ds:schemaRef ds:uri="886c4ca8-f8bd-4125-b9f2-ab0c62f03480"/>
    <ds:schemaRef ds:uri="fec2c952-7002-4f6e-b9aa-5a7d52fc3a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5072</TotalTime>
  <Words>684</Words>
  <Application>Microsoft Office PowerPoint</Application>
  <PresentationFormat>Widescreen</PresentationFormat>
  <Paragraphs>49</Paragraphs>
  <Slides>12</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 Nova Light</vt:lpstr>
      <vt:lpstr>Bembo</vt:lpstr>
      <vt:lpstr>Calibri</vt:lpstr>
      <vt:lpstr>RetrospectVTI</vt:lpstr>
      <vt:lpstr>Emergency Management </vt:lpstr>
      <vt:lpstr>Drills and exercises </vt:lpstr>
      <vt:lpstr>Core Emergency Response Procedures</vt:lpstr>
      <vt:lpstr>Key Points </vt:lpstr>
      <vt:lpstr>PowerPoint Presentation</vt:lpstr>
      <vt:lpstr>What do we do when we hear the evacuate tone (‘whoop, whoop’) in class?</vt:lpstr>
      <vt:lpstr>What do we do if we are not in class?  (evacuation) </vt:lpstr>
      <vt:lpstr>What do we do when we hear the lock-down (continuous bell) tone in class?</vt:lpstr>
      <vt:lpstr>What to do if you are not in class? (lockdown) </vt:lpstr>
      <vt:lpstr>How will we know what is happening? </vt:lpstr>
      <vt:lpstr>Evacuation Point 1 –Netball courts</vt:lpstr>
      <vt:lpstr>Evacuation Point 2 - Oval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Jenny HEATHCOTE</dc:creator>
  <cp:lastModifiedBy>Karen TERRY</cp:lastModifiedBy>
  <cp:revision>6</cp:revision>
  <dcterms:created xsi:type="dcterms:W3CDTF">2022-10-09T23:22:31Z</dcterms:created>
  <dcterms:modified xsi:type="dcterms:W3CDTF">2025-09-09T00:35:11Z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0x010100F6DF9D7BEE191847A8F1C98915100DDF</vt:lpwstr>
  </property>
</Properties>
</file>