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6" r:id="rId6"/>
    <p:sldId id="272" r:id="rId7"/>
    <p:sldId id="270" r:id="rId8"/>
    <p:sldId id="258" r:id="rId9"/>
    <p:sldId id="269" r:id="rId10"/>
    <p:sldId id="267" r:id="rId11"/>
    <p:sldId id="268" r:id="rId12"/>
    <p:sldId id="271"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5E546-6640-DACA-0F6F-BF08C0C15DBE}" v="647" dt="2021-09-10T05:09:52.015"/>
    <p1510:client id="{27B1D5F0-9B09-D05F-18C5-D49D80555CC4}" v="75" dt="2021-09-17T00:50:47.842"/>
    <p1510:client id="{2C17683E-3F8D-8338-BB78-597A5AB0C2D2}" v="639" dt="2021-09-10T05:10:08.568"/>
    <p1510:client id="{3BC96C87-0913-A66C-F15F-468A5C064511}" v="1132" dt="2021-03-29T02:43:59.257"/>
    <p1510:client id="{536EE334-6A8D-4417-A4BC-4CB4A0376D97}" v="792" dt="2021-03-29T02:39:38.047"/>
    <p1510:client id="{57C9A028-F60E-4D99-B7BC-EAB611CC16C2}" v="1772" dt="2021-03-29T02:46:44.820"/>
    <p1510:client id="{7616E0A3-E0D0-FCF2-A330-10EF744D85EC}" v="969" dt="2021-06-18T05:20:52.943"/>
    <p1510:client id="{94D09335-243E-4025-C1E3-31F56F4D14FC}" v="1464" dt="2021-09-10T05:20:09.420"/>
    <p1510:client id="{DB411769-589E-4B6F-8B97-A54042B895F4}" v="77" dt="2021-09-17T01:21:59.528"/>
    <p1510:client id="{E1BB6074-71BC-F849-498E-FA9AD535E3C9}" v="462" dt="2021-09-10T05:08:52.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Trescowthick" userId="S::sophie.trescowthick@southmelbourneps.vic.edu.au::0a1461e6-03d0-48ae-b039-af54628d45d3" providerId="AD" clId="Web-{E1BB6074-71BC-F849-498E-FA9AD535E3C9}"/>
    <pc:docChg chg="modSld">
      <pc:chgData name="Sophie Trescowthick" userId="S::sophie.trescowthick@southmelbourneps.vic.edu.au::0a1461e6-03d0-48ae-b039-af54628d45d3" providerId="AD" clId="Web-{E1BB6074-71BC-F849-498E-FA9AD535E3C9}" dt="2021-09-10T05:08:52.202" v="458" actId="20577"/>
      <pc:docMkLst>
        <pc:docMk/>
      </pc:docMkLst>
      <pc:sldChg chg="modSp">
        <pc:chgData name="Sophie Trescowthick" userId="S::sophie.trescowthick@southmelbourneps.vic.edu.au::0a1461e6-03d0-48ae-b039-af54628d45d3" providerId="AD" clId="Web-{E1BB6074-71BC-F849-498E-FA9AD535E3C9}" dt="2021-09-10T05:08:52.202" v="458" actId="20577"/>
        <pc:sldMkLst>
          <pc:docMk/>
          <pc:sldMk cId="590075798" sldId="266"/>
        </pc:sldMkLst>
        <pc:spChg chg="mod">
          <ac:chgData name="Sophie Trescowthick" userId="S::sophie.trescowthick@southmelbourneps.vic.edu.au::0a1461e6-03d0-48ae-b039-af54628d45d3" providerId="AD" clId="Web-{E1BB6074-71BC-F849-498E-FA9AD535E3C9}" dt="2021-09-10T05:08:52.202" v="458" actId="20577"/>
          <ac:spMkLst>
            <pc:docMk/>
            <pc:sldMk cId="590075798" sldId="266"/>
            <ac:spMk id="3" creationId="{074FBB69-6612-4F02-9161-CEA52081BDF0}"/>
          </ac:spMkLst>
        </pc:spChg>
      </pc:sldChg>
      <pc:sldChg chg="modSp">
        <pc:chgData name="Sophie Trescowthick" userId="S::sophie.trescowthick@southmelbourneps.vic.edu.au::0a1461e6-03d0-48ae-b039-af54628d45d3" providerId="AD" clId="Web-{E1BB6074-71BC-F849-498E-FA9AD535E3C9}" dt="2021-09-10T05:07:37.513" v="423" actId="20577"/>
        <pc:sldMkLst>
          <pc:docMk/>
          <pc:sldMk cId="1779414788" sldId="270"/>
        </pc:sldMkLst>
        <pc:spChg chg="mod">
          <ac:chgData name="Sophie Trescowthick" userId="S::sophie.trescowthick@southmelbourneps.vic.edu.au::0a1461e6-03d0-48ae-b039-af54628d45d3" providerId="AD" clId="Web-{E1BB6074-71BC-F849-498E-FA9AD535E3C9}" dt="2021-09-10T05:07:37.513" v="423" actId="20577"/>
          <ac:spMkLst>
            <pc:docMk/>
            <pc:sldMk cId="1779414788" sldId="270"/>
            <ac:spMk id="3" creationId="{074FBB69-6612-4F02-9161-CEA52081BDF0}"/>
          </ac:spMkLst>
        </pc:spChg>
      </pc:sldChg>
    </pc:docChg>
  </pc:docChgLst>
  <pc:docChgLst>
    <pc:chgData name="Cayleigh Abel" userId="S::cayleigh.abel@southmelbourneps.vic.edu.au::24579679-a4ef-40bd-b5e3-69ba88d2125d" providerId="AD" clId="Web-{13D5E546-6640-DACA-0F6F-BF08C0C15DBE}"/>
    <pc:docChg chg="modSld">
      <pc:chgData name="Cayleigh Abel" userId="S::cayleigh.abel@southmelbourneps.vic.edu.au::24579679-a4ef-40bd-b5e3-69ba88d2125d" providerId="AD" clId="Web-{13D5E546-6640-DACA-0F6F-BF08C0C15DBE}" dt="2021-09-10T05:09:48.827" v="642" actId="20577"/>
      <pc:docMkLst>
        <pc:docMk/>
      </pc:docMkLst>
      <pc:sldChg chg="modSp">
        <pc:chgData name="Cayleigh Abel" userId="S::cayleigh.abel@southmelbourneps.vic.edu.au::24579679-a4ef-40bd-b5e3-69ba88d2125d" providerId="AD" clId="Web-{13D5E546-6640-DACA-0F6F-BF08C0C15DBE}" dt="2021-09-10T05:09:48.827" v="642" actId="20577"/>
        <pc:sldMkLst>
          <pc:docMk/>
          <pc:sldMk cId="1820144767" sldId="258"/>
        </pc:sldMkLst>
        <pc:spChg chg="mod">
          <ac:chgData name="Cayleigh Abel" userId="S::cayleigh.abel@southmelbourneps.vic.edu.au::24579679-a4ef-40bd-b5e3-69ba88d2125d" providerId="AD" clId="Web-{13D5E546-6640-DACA-0F6F-BF08C0C15DBE}" dt="2021-09-10T05:09:48.827" v="642" actId="20577"/>
          <ac:spMkLst>
            <pc:docMk/>
            <pc:sldMk cId="1820144767" sldId="258"/>
            <ac:spMk id="3" creationId="{074FBB69-6612-4F02-9161-CEA52081BDF0}"/>
          </ac:spMkLst>
        </pc:spChg>
      </pc:sldChg>
      <pc:sldChg chg="modSp">
        <pc:chgData name="Cayleigh Abel" userId="S::cayleigh.abel@southmelbourneps.vic.edu.au::24579679-a4ef-40bd-b5e3-69ba88d2125d" providerId="AD" clId="Web-{13D5E546-6640-DACA-0F6F-BF08C0C15DBE}" dt="2021-09-10T05:08:19.106" v="620" actId="20577"/>
        <pc:sldMkLst>
          <pc:docMk/>
          <pc:sldMk cId="505125271" sldId="269"/>
        </pc:sldMkLst>
        <pc:spChg chg="mod">
          <ac:chgData name="Cayleigh Abel" userId="S::cayleigh.abel@southmelbourneps.vic.edu.au::24579679-a4ef-40bd-b5e3-69ba88d2125d" providerId="AD" clId="Web-{13D5E546-6640-DACA-0F6F-BF08C0C15DBE}" dt="2021-09-10T05:08:19.106" v="620" actId="20577"/>
          <ac:spMkLst>
            <pc:docMk/>
            <pc:sldMk cId="505125271" sldId="269"/>
            <ac:spMk id="3" creationId="{074FBB69-6612-4F02-9161-CEA52081BDF0}"/>
          </ac:spMkLst>
        </pc:spChg>
      </pc:sldChg>
    </pc:docChg>
  </pc:docChgLst>
  <pc:docChgLst>
    <pc:chgData name="Lin Liu" userId="S::lin.liu@southmelbourneps.vic.edu.au::b5997329-89cc-43dd-9e29-44cbe1d8fdcb" providerId="AD" clId="Web-{2C17683E-3F8D-8338-BB78-597A5AB0C2D2}"/>
    <pc:docChg chg="modSld">
      <pc:chgData name="Lin Liu" userId="S::lin.liu@southmelbourneps.vic.edu.au::b5997329-89cc-43dd-9e29-44cbe1d8fdcb" providerId="AD" clId="Web-{2C17683E-3F8D-8338-BB78-597A5AB0C2D2}" dt="2021-09-10T05:10:08.568" v="637" actId="20577"/>
      <pc:docMkLst>
        <pc:docMk/>
      </pc:docMkLst>
      <pc:sldChg chg="modSp">
        <pc:chgData name="Lin Liu" userId="S::lin.liu@southmelbourneps.vic.edu.au::b5997329-89cc-43dd-9e29-44cbe1d8fdcb" providerId="AD" clId="Web-{2C17683E-3F8D-8338-BB78-597A5AB0C2D2}" dt="2021-09-10T05:04:40.780" v="634" actId="20577"/>
        <pc:sldMkLst>
          <pc:docMk/>
          <pc:sldMk cId="590075798" sldId="266"/>
        </pc:sldMkLst>
        <pc:spChg chg="mod">
          <ac:chgData name="Lin Liu" userId="S::lin.liu@southmelbourneps.vic.edu.au::b5997329-89cc-43dd-9e29-44cbe1d8fdcb" providerId="AD" clId="Web-{2C17683E-3F8D-8338-BB78-597A5AB0C2D2}" dt="2021-09-10T05:04:40.780" v="634" actId="20577"/>
          <ac:spMkLst>
            <pc:docMk/>
            <pc:sldMk cId="590075798" sldId="266"/>
            <ac:spMk id="3" creationId="{074FBB69-6612-4F02-9161-CEA52081BDF0}"/>
          </ac:spMkLst>
        </pc:spChg>
      </pc:sldChg>
      <pc:sldChg chg="modSp">
        <pc:chgData name="Lin Liu" userId="S::lin.liu@southmelbourneps.vic.edu.au::b5997329-89cc-43dd-9e29-44cbe1d8fdcb" providerId="AD" clId="Web-{2C17683E-3F8D-8338-BB78-597A5AB0C2D2}" dt="2021-09-10T05:10:08.568" v="637" actId="20577"/>
        <pc:sldMkLst>
          <pc:docMk/>
          <pc:sldMk cId="505125271" sldId="269"/>
        </pc:sldMkLst>
        <pc:spChg chg="mod">
          <ac:chgData name="Lin Liu" userId="S::lin.liu@southmelbourneps.vic.edu.au::b5997329-89cc-43dd-9e29-44cbe1d8fdcb" providerId="AD" clId="Web-{2C17683E-3F8D-8338-BB78-597A5AB0C2D2}" dt="2021-09-10T05:10:08.568" v="637" actId="20577"/>
          <ac:spMkLst>
            <pc:docMk/>
            <pc:sldMk cId="505125271" sldId="269"/>
            <ac:spMk id="3" creationId="{074FBB69-6612-4F02-9161-CEA52081BDF0}"/>
          </ac:spMkLst>
        </pc:spChg>
      </pc:sldChg>
      <pc:sldChg chg="modSp">
        <pc:chgData name="Lin Liu" userId="S::lin.liu@southmelbourneps.vic.edu.au::b5997329-89cc-43dd-9e29-44cbe1d8fdcb" providerId="AD" clId="Web-{2C17683E-3F8D-8338-BB78-597A5AB0C2D2}" dt="2021-09-10T05:04:01.857" v="626" actId="20577"/>
        <pc:sldMkLst>
          <pc:docMk/>
          <pc:sldMk cId="1779414788" sldId="270"/>
        </pc:sldMkLst>
        <pc:spChg chg="mod">
          <ac:chgData name="Lin Liu" userId="S::lin.liu@southmelbourneps.vic.edu.au::b5997329-89cc-43dd-9e29-44cbe1d8fdcb" providerId="AD" clId="Web-{2C17683E-3F8D-8338-BB78-597A5AB0C2D2}" dt="2021-09-10T05:04:01.857" v="626" actId="20577"/>
          <ac:spMkLst>
            <pc:docMk/>
            <pc:sldMk cId="1779414788" sldId="270"/>
            <ac:spMk id="3" creationId="{074FBB69-6612-4F02-9161-CEA52081BDF0}"/>
          </ac:spMkLst>
        </pc:spChg>
      </pc:sldChg>
      <pc:sldChg chg="modSp">
        <pc:chgData name="Lin Liu" userId="S::lin.liu@southmelbourneps.vic.edu.au::b5997329-89cc-43dd-9e29-44cbe1d8fdcb" providerId="AD" clId="Web-{2C17683E-3F8D-8338-BB78-597A5AB0C2D2}" dt="2021-09-10T05:07:10.845" v="636" actId="20577"/>
        <pc:sldMkLst>
          <pc:docMk/>
          <pc:sldMk cId="3450621587" sldId="272"/>
        </pc:sldMkLst>
        <pc:spChg chg="mod">
          <ac:chgData name="Lin Liu" userId="S::lin.liu@southmelbourneps.vic.edu.au::b5997329-89cc-43dd-9e29-44cbe1d8fdcb" providerId="AD" clId="Web-{2C17683E-3F8D-8338-BB78-597A5AB0C2D2}" dt="2021-09-10T05:07:10.845" v="636" actId="20577"/>
          <ac:spMkLst>
            <pc:docMk/>
            <pc:sldMk cId="3450621587" sldId="272"/>
            <ac:spMk id="3" creationId="{074FBB69-6612-4F02-9161-CEA52081BDF0}"/>
          </ac:spMkLst>
        </pc:spChg>
      </pc:sldChg>
    </pc:docChg>
  </pc:docChgLst>
  <pc:docChgLst>
    <pc:chgData name="Susan Patch" userId="S::susan.patch@southmelbourneps.vic.edu.au::eacafc87-387b-447e-9ca2-67d863f97a00" providerId="AD" clId="Web-{94D09335-243E-4025-C1E3-31F56F4D14FC}"/>
    <pc:docChg chg="modSld">
      <pc:chgData name="Susan Patch" userId="S::susan.patch@southmelbourneps.vic.edu.au::eacafc87-387b-447e-9ca2-67d863f97a00" providerId="AD" clId="Web-{94D09335-243E-4025-C1E3-31F56F4D14FC}" dt="2021-09-10T05:10:49.468" v="1414"/>
      <pc:docMkLst>
        <pc:docMk/>
      </pc:docMkLst>
      <pc:sldChg chg="modSp">
        <pc:chgData name="Susan Patch" userId="S::susan.patch@southmelbourneps.vic.edu.au::eacafc87-387b-447e-9ca2-67d863f97a00" providerId="AD" clId="Web-{94D09335-243E-4025-C1E3-31F56F4D14FC}" dt="2021-09-10T04:50:42.250" v="1" actId="20577"/>
        <pc:sldMkLst>
          <pc:docMk/>
          <pc:sldMk cId="2632403272" sldId="256"/>
        </pc:sldMkLst>
        <pc:spChg chg="mod">
          <ac:chgData name="Susan Patch" userId="S::susan.patch@southmelbourneps.vic.edu.au::eacafc87-387b-447e-9ca2-67d863f97a00" providerId="AD" clId="Web-{94D09335-243E-4025-C1E3-31F56F4D14FC}" dt="2021-09-10T04:50:42.250" v="1" actId="20577"/>
          <ac:spMkLst>
            <pc:docMk/>
            <pc:sldMk cId="2632403272" sldId="256"/>
            <ac:spMk id="2" creationId="{7C352CD2-6481-4A6B-ABF8-FBB88FC0D923}"/>
          </ac:spMkLst>
        </pc:spChg>
      </pc:sldChg>
      <pc:sldChg chg="modSp">
        <pc:chgData name="Susan Patch" userId="S::susan.patch@southmelbourneps.vic.edu.au::eacafc87-387b-447e-9ca2-67d863f97a00" providerId="AD" clId="Web-{94D09335-243E-4025-C1E3-31F56F4D14FC}" dt="2021-09-10T05:05:38.695" v="829" actId="20577"/>
        <pc:sldMkLst>
          <pc:docMk/>
          <pc:sldMk cId="590075798" sldId="266"/>
        </pc:sldMkLst>
        <pc:spChg chg="mod">
          <ac:chgData name="Susan Patch" userId="S::susan.patch@southmelbourneps.vic.edu.au::eacafc87-387b-447e-9ca2-67d863f97a00" providerId="AD" clId="Web-{94D09335-243E-4025-C1E3-31F56F4D14FC}" dt="2021-09-10T05:05:38.695" v="829" actId="20577"/>
          <ac:spMkLst>
            <pc:docMk/>
            <pc:sldMk cId="590075798" sldId="266"/>
            <ac:spMk id="3" creationId="{074FBB69-6612-4F02-9161-CEA52081BDF0}"/>
          </ac:spMkLst>
        </pc:spChg>
      </pc:sldChg>
      <pc:sldChg chg="modSp">
        <pc:chgData name="Susan Patch" userId="S::susan.patch@southmelbourneps.vic.edu.au::eacafc87-387b-447e-9ca2-67d863f97a00" providerId="AD" clId="Web-{94D09335-243E-4025-C1E3-31F56F4D14FC}" dt="2021-09-10T05:06:27.696" v="897"/>
        <pc:sldMkLst>
          <pc:docMk/>
          <pc:sldMk cId="537077332" sldId="267"/>
        </pc:sldMkLst>
        <pc:graphicFrameChg chg="mod modGraphic">
          <ac:chgData name="Susan Patch" userId="S::susan.patch@southmelbourneps.vic.edu.au::eacafc87-387b-447e-9ca2-67d863f97a00" providerId="AD" clId="Web-{94D09335-243E-4025-C1E3-31F56F4D14FC}" dt="2021-09-10T05:06:27.696" v="897"/>
          <ac:graphicFrameMkLst>
            <pc:docMk/>
            <pc:sldMk cId="537077332" sldId="267"/>
            <ac:graphicFrameMk id="5" creationId="{74BD1039-FDE5-42AC-97BB-4AC34C2AAC4F}"/>
          </ac:graphicFrameMkLst>
        </pc:graphicFrameChg>
      </pc:sldChg>
      <pc:sldChg chg="modSp">
        <pc:chgData name="Susan Patch" userId="S::susan.patch@southmelbourneps.vic.edu.au::eacafc87-387b-447e-9ca2-67d863f97a00" providerId="AD" clId="Web-{94D09335-243E-4025-C1E3-31F56F4D14FC}" dt="2021-09-10T05:10:49.468" v="1414"/>
        <pc:sldMkLst>
          <pc:docMk/>
          <pc:sldMk cId="2745435118" sldId="268"/>
        </pc:sldMkLst>
        <pc:graphicFrameChg chg="mod modGraphic">
          <ac:chgData name="Susan Patch" userId="S::susan.patch@southmelbourneps.vic.edu.au::eacafc87-387b-447e-9ca2-67d863f97a00" providerId="AD" clId="Web-{94D09335-243E-4025-C1E3-31F56F4D14FC}" dt="2021-09-10T05:10:49.468" v="1414"/>
          <ac:graphicFrameMkLst>
            <pc:docMk/>
            <pc:sldMk cId="2745435118" sldId="268"/>
            <ac:graphicFrameMk id="4" creationId="{9DA2BEB6-F986-41F4-83AB-AB6975610E8C}"/>
          </ac:graphicFrameMkLst>
        </pc:graphicFrameChg>
      </pc:sldChg>
      <pc:sldChg chg="modSp">
        <pc:chgData name="Susan Patch" userId="S::susan.patch@southmelbourneps.vic.edu.au::eacafc87-387b-447e-9ca2-67d863f97a00" providerId="AD" clId="Web-{94D09335-243E-4025-C1E3-31F56F4D14FC}" dt="2021-09-10T05:09:11.857" v="1262" actId="20577"/>
        <pc:sldMkLst>
          <pc:docMk/>
          <pc:sldMk cId="3450621587" sldId="272"/>
        </pc:sldMkLst>
        <pc:spChg chg="mod">
          <ac:chgData name="Susan Patch" userId="S::susan.patch@southmelbourneps.vic.edu.au::eacafc87-387b-447e-9ca2-67d863f97a00" providerId="AD" clId="Web-{94D09335-243E-4025-C1E3-31F56F4D14FC}" dt="2021-09-10T05:09:11.857" v="1262" actId="20577"/>
          <ac:spMkLst>
            <pc:docMk/>
            <pc:sldMk cId="3450621587" sldId="272"/>
            <ac:spMk id="3" creationId="{074FBB69-6612-4F02-9161-CEA52081BDF0}"/>
          </ac:spMkLst>
        </pc:spChg>
      </pc:sldChg>
    </pc:docChg>
  </pc:docChgLst>
  <pc:docChgLst>
    <pc:chgData name="Cayleigh Abel" userId="S::cayleigh.abel@southmelbourneps.vic.edu.au::24579679-a4ef-40bd-b5e3-69ba88d2125d" providerId="AD" clId="Web-{3BC96C87-0913-A66C-F15F-468A5C064511}"/>
    <pc:docChg chg="modSld">
      <pc:chgData name="Cayleigh Abel" userId="S::cayleigh.abel@southmelbourneps.vic.edu.au::24579679-a4ef-40bd-b5e3-69ba88d2125d" providerId="AD" clId="Web-{3BC96C87-0913-A66C-F15F-468A5C064511}" dt="2021-03-29T02:43:58.288" v="1115" actId="20577"/>
      <pc:docMkLst>
        <pc:docMk/>
      </pc:docMkLst>
      <pc:sldChg chg="modSp">
        <pc:chgData name="Cayleigh Abel" userId="S::cayleigh.abel@southmelbourneps.vic.edu.au::24579679-a4ef-40bd-b5e3-69ba88d2125d" providerId="AD" clId="Web-{3BC96C87-0913-A66C-F15F-468A5C064511}" dt="2021-03-29T02:39:40.801" v="1103" actId="20577"/>
        <pc:sldMkLst>
          <pc:docMk/>
          <pc:sldMk cId="1820144767" sldId="258"/>
        </pc:sldMkLst>
        <pc:spChg chg="mod">
          <ac:chgData name="Cayleigh Abel" userId="S::cayleigh.abel@southmelbourneps.vic.edu.au::24579679-a4ef-40bd-b5e3-69ba88d2125d" providerId="AD" clId="Web-{3BC96C87-0913-A66C-F15F-468A5C064511}" dt="2021-03-29T02:39:40.801" v="1103" actId="20577"/>
          <ac:spMkLst>
            <pc:docMk/>
            <pc:sldMk cId="1820144767" sldId="258"/>
            <ac:spMk id="3" creationId="{074FBB69-6612-4F02-9161-CEA52081BDF0}"/>
          </ac:spMkLst>
        </pc:spChg>
      </pc:sldChg>
      <pc:sldChg chg="modSp">
        <pc:chgData name="Cayleigh Abel" userId="S::cayleigh.abel@southmelbourneps.vic.edu.au::24579679-a4ef-40bd-b5e3-69ba88d2125d" providerId="AD" clId="Web-{3BC96C87-0913-A66C-F15F-468A5C064511}" dt="2021-03-29T02:35:13.783" v="1099"/>
        <pc:sldMkLst>
          <pc:docMk/>
          <pc:sldMk cId="2745435118" sldId="268"/>
        </pc:sldMkLst>
        <pc:graphicFrameChg chg="mod modGraphic">
          <ac:chgData name="Cayleigh Abel" userId="S::cayleigh.abel@southmelbourneps.vic.edu.au::24579679-a4ef-40bd-b5e3-69ba88d2125d" providerId="AD" clId="Web-{3BC96C87-0913-A66C-F15F-468A5C064511}" dt="2021-03-29T02:35:13.783" v="1099"/>
          <ac:graphicFrameMkLst>
            <pc:docMk/>
            <pc:sldMk cId="2745435118" sldId="268"/>
            <ac:graphicFrameMk id="4" creationId="{9DA2BEB6-F986-41F4-83AB-AB6975610E8C}"/>
          </ac:graphicFrameMkLst>
        </pc:graphicFrameChg>
      </pc:sldChg>
      <pc:sldChg chg="modSp">
        <pc:chgData name="Cayleigh Abel" userId="S::cayleigh.abel@southmelbourneps.vic.edu.au::24579679-a4ef-40bd-b5e3-69ba88d2125d" providerId="AD" clId="Web-{3BC96C87-0913-A66C-F15F-468A5C064511}" dt="2021-03-29T02:39:37.457" v="1101" actId="20577"/>
        <pc:sldMkLst>
          <pc:docMk/>
          <pc:sldMk cId="505125271" sldId="269"/>
        </pc:sldMkLst>
        <pc:spChg chg="mod">
          <ac:chgData name="Cayleigh Abel" userId="S::cayleigh.abel@southmelbourneps.vic.edu.au::24579679-a4ef-40bd-b5e3-69ba88d2125d" providerId="AD" clId="Web-{3BC96C87-0913-A66C-F15F-468A5C064511}" dt="2021-03-29T02:39:37.457" v="1101" actId="20577"/>
          <ac:spMkLst>
            <pc:docMk/>
            <pc:sldMk cId="505125271" sldId="269"/>
            <ac:spMk id="3" creationId="{074FBB69-6612-4F02-9161-CEA52081BDF0}"/>
          </ac:spMkLst>
        </pc:spChg>
      </pc:sldChg>
      <pc:sldChg chg="modSp">
        <pc:chgData name="Cayleigh Abel" userId="S::cayleigh.abel@southmelbourneps.vic.edu.au::24579679-a4ef-40bd-b5e3-69ba88d2125d" providerId="AD" clId="Web-{3BC96C87-0913-A66C-F15F-468A5C064511}" dt="2021-03-29T02:43:58.288" v="1115" actId="20577"/>
        <pc:sldMkLst>
          <pc:docMk/>
          <pc:sldMk cId="1779414788" sldId="270"/>
        </pc:sldMkLst>
        <pc:spChg chg="mod">
          <ac:chgData name="Cayleigh Abel" userId="S::cayleigh.abel@southmelbourneps.vic.edu.au::24579679-a4ef-40bd-b5e3-69ba88d2125d" providerId="AD" clId="Web-{3BC96C87-0913-A66C-F15F-468A5C064511}" dt="2021-03-29T02:43:58.288" v="1115" actId="20577"/>
          <ac:spMkLst>
            <pc:docMk/>
            <pc:sldMk cId="1779414788" sldId="270"/>
            <ac:spMk id="3" creationId="{074FBB69-6612-4F02-9161-CEA52081BDF0}"/>
          </ac:spMkLst>
        </pc:spChg>
      </pc:sldChg>
    </pc:docChg>
  </pc:docChgLst>
  <pc:docChgLst>
    <pc:chgData name="Susan Patch" userId="S::susan.patch@southmelbourneps.vic.edu.au::eacafc87-387b-447e-9ca2-67d863f97a00" providerId="AD" clId="Web-{57C9A028-F60E-4D99-B7BC-EAB611CC16C2}"/>
    <pc:docChg chg="modSld">
      <pc:chgData name="Susan Patch" userId="S::susan.patch@southmelbourneps.vic.edu.au::eacafc87-387b-447e-9ca2-67d863f97a00" providerId="AD" clId="Web-{57C9A028-F60E-4D99-B7BC-EAB611CC16C2}" dt="2021-03-29T02:46:43.148" v="1759" actId="20577"/>
      <pc:docMkLst>
        <pc:docMk/>
      </pc:docMkLst>
      <pc:sldChg chg="modSp">
        <pc:chgData name="Susan Patch" userId="S::susan.patch@southmelbourneps.vic.edu.au::eacafc87-387b-447e-9ca2-67d863f97a00" providerId="AD" clId="Web-{57C9A028-F60E-4D99-B7BC-EAB611CC16C2}" dt="2021-03-29T02:45:52.960" v="1736" actId="20577"/>
        <pc:sldMkLst>
          <pc:docMk/>
          <pc:sldMk cId="1820144767" sldId="258"/>
        </pc:sldMkLst>
        <pc:spChg chg="mod">
          <ac:chgData name="Susan Patch" userId="S::susan.patch@southmelbourneps.vic.edu.au::eacafc87-387b-447e-9ca2-67d863f97a00" providerId="AD" clId="Web-{57C9A028-F60E-4D99-B7BC-EAB611CC16C2}" dt="2021-03-29T02:45:52.960" v="1736" actId="20577"/>
          <ac:spMkLst>
            <pc:docMk/>
            <pc:sldMk cId="1820144767" sldId="258"/>
            <ac:spMk id="3" creationId="{074FBB69-6612-4F02-9161-CEA52081BDF0}"/>
          </ac:spMkLst>
        </pc:spChg>
      </pc:sldChg>
      <pc:sldChg chg="modSp">
        <pc:chgData name="Susan Patch" userId="S::susan.patch@southmelbourneps.vic.edu.au::eacafc87-387b-447e-9ca2-67d863f97a00" providerId="AD" clId="Web-{57C9A028-F60E-4D99-B7BC-EAB611CC16C2}" dt="2021-03-29T02:46:43.148" v="1759" actId="20577"/>
        <pc:sldMkLst>
          <pc:docMk/>
          <pc:sldMk cId="590075798" sldId="266"/>
        </pc:sldMkLst>
        <pc:spChg chg="mod">
          <ac:chgData name="Susan Patch" userId="S::susan.patch@southmelbourneps.vic.edu.au::eacafc87-387b-447e-9ca2-67d863f97a00" providerId="AD" clId="Web-{57C9A028-F60E-4D99-B7BC-EAB611CC16C2}" dt="2021-03-29T02:46:43.148" v="1759" actId="20577"/>
          <ac:spMkLst>
            <pc:docMk/>
            <pc:sldMk cId="590075798" sldId="266"/>
            <ac:spMk id="3" creationId="{074FBB69-6612-4F02-9161-CEA52081BDF0}"/>
          </ac:spMkLst>
        </pc:spChg>
      </pc:sldChg>
      <pc:sldChg chg="modSp">
        <pc:chgData name="Susan Patch" userId="S::susan.patch@southmelbourneps.vic.edu.au::eacafc87-387b-447e-9ca2-67d863f97a00" providerId="AD" clId="Web-{57C9A028-F60E-4D99-B7BC-EAB611CC16C2}" dt="2021-03-29T02:32:07.579" v="783"/>
        <pc:sldMkLst>
          <pc:docMk/>
          <pc:sldMk cId="2745435118" sldId="268"/>
        </pc:sldMkLst>
        <pc:graphicFrameChg chg="modGraphic">
          <ac:chgData name="Susan Patch" userId="S::susan.patch@southmelbourneps.vic.edu.au::eacafc87-387b-447e-9ca2-67d863f97a00" providerId="AD" clId="Web-{57C9A028-F60E-4D99-B7BC-EAB611CC16C2}" dt="2021-03-29T02:32:07.579" v="783"/>
          <ac:graphicFrameMkLst>
            <pc:docMk/>
            <pc:sldMk cId="2745435118" sldId="268"/>
            <ac:graphicFrameMk id="4" creationId="{9DA2BEB6-F986-41F4-83AB-AB6975610E8C}"/>
          </ac:graphicFrameMkLst>
        </pc:graphicFrameChg>
      </pc:sldChg>
      <pc:sldChg chg="modSp">
        <pc:chgData name="Susan Patch" userId="S::susan.patch@southmelbourneps.vic.edu.au::eacafc87-387b-447e-9ca2-67d863f97a00" providerId="AD" clId="Web-{57C9A028-F60E-4D99-B7BC-EAB611CC16C2}" dt="2021-03-29T02:39:07.332" v="1465" actId="20577"/>
        <pc:sldMkLst>
          <pc:docMk/>
          <pc:sldMk cId="505125271" sldId="269"/>
        </pc:sldMkLst>
        <pc:spChg chg="mod">
          <ac:chgData name="Susan Patch" userId="S::susan.patch@southmelbourneps.vic.edu.au::eacafc87-387b-447e-9ca2-67d863f97a00" providerId="AD" clId="Web-{57C9A028-F60E-4D99-B7BC-EAB611CC16C2}" dt="2021-03-29T02:39:07.332" v="1465" actId="20577"/>
          <ac:spMkLst>
            <pc:docMk/>
            <pc:sldMk cId="505125271" sldId="269"/>
            <ac:spMk id="3" creationId="{074FBB69-6612-4F02-9161-CEA52081BDF0}"/>
          </ac:spMkLst>
        </pc:spChg>
      </pc:sldChg>
      <pc:sldChg chg="modSp">
        <pc:chgData name="Susan Patch" userId="S::susan.patch@southmelbourneps.vic.edu.au::eacafc87-387b-447e-9ca2-67d863f97a00" providerId="AD" clId="Web-{57C9A028-F60E-4D99-B7BC-EAB611CC16C2}" dt="2021-03-29T02:35:08.721" v="1178" actId="20577"/>
        <pc:sldMkLst>
          <pc:docMk/>
          <pc:sldMk cId="1451661025" sldId="271"/>
        </pc:sldMkLst>
        <pc:spChg chg="mod">
          <ac:chgData name="Susan Patch" userId="S::susan.patch@southmelbourneps.vic.edu.au::eacafc87-387b-447e-9ca2-67d863f97a00" providerId="AD" clId="Web-{57C9A028-F60E-4D99-B7BC-EAB611CC16C2}" dt="2021-03-29T02:35:08.721" v="1178" actId="20577"/>
          <ac:spMkLst>
            <pc:docMk/>
            <pc:sldMk cId="1451661025" sldId="271"/>
            <ac:spMk id="3" creationId="{074FBB69-6612-4F02-9161-CEA52081BDF0}"/>
          </ac:spMkLst>
        </pc:spChg>
      </pc:sldChg>
      <pc:sldChg chg="modSp">
        <pc:chgData name="Susan Patch" userId="S::susan.patch@southmelbourneps.vic.edu.au::eacafc87-387b-447e-9ca2-67d863f97a00" providerId="AD" clId="Web-{57C9A028-F60E-4D99-B7BC-EAB611CC16C2}" dt="2021-03-29T02:43:13.568" v="1588" actId="20577"/>
        <pc:sldMkLst>
          <pc:docMk/>
          <pc:sldMk cId="3450621587" sldId="272"/>
        </pc:sldMkLst>
        <pc:spChg chg="mod">
          <ac:chgData name="Susan Patch" userId="S::susan.patch@southmelbourneps.vic.edu.au::eacafc87-387b-447e-9ca2-67d863f97a00" providerId="AD" clId="Web-{57C9A028-F60E-4D99-B7BC-EAB611CC16C2}" dt="2021-03-29T02:43:13.568" v="1588" actId="20577"/>
          <ac:spMkLst>
            <pc:docMk/>
            <pc:sldMk cId="3450621587" sldId="272"/>
            <ac:spMk id="3" creationId="{074FBB69-6612-4F02-9161-CEA52081BDF0}"/>
          </ac:spMkLst>
        </pc:spChg>
      </pc:sldChg>
    </pc:docChg>
  </pc:docChgLst>
  <pc:docChgLst>
    <pc:chgData name="Susan Patch" userId="S::susan.patch@southmelbourneps.vic.edu.au::eacafc87-387b-447e-9ca2-67d863f97a00" providerId="AD" clId="Web-{7616E0A3-E0D0-FCF2-A330-10EF744D85EC}"/>
    <pc:docChg chg="modSld">
      <pc:chgData name="Susan Patch" userId="S::susan.patch@southmelbourneps.vic.edu.au::eacafc87-387b-447e-9ca2-67d863f97a00" providerId="AD" clId="Web-{7616E0A3-E0D0-FCF2-A330-10EF744D85EC}" dt="2021-06-18T05:20:52.943" v="968" actId="20577"/>
      <pc:docMkLst>
        <pc:docMk/>
      </pc:docMkLst>
      <pc:sldChg chg="modSp">
        <pc:chgData name="Susan Patch" userId="S::susan.patch@southmelbourneps.vic.edu.au::eacafc87-387b-447e-9ca2-67d863f97a00" providerId="AD" clId="Web-{7616E0A3-E0D0-FCF2-A330-10EF744D85EC}" dt="2021-06-18T05:20:52.943" v="968" actId="20577"/>
        <pc:sldMkLst>
          <pc:docMk/>
          <pc:sldMk cId="2632403272" sldId="256"/>
        </pc:sldMkLst>
        <pc:spChg chg="mod">
          <ac:chgData name="Susan Patch" userId="S::susan.patch@southmelbourneps.vic.edu.au::eacafc87-387b-447e-9ca2-67d863f97a00" providerId="AD" clId="Web-{7616E0A3-E0D0-FCF2-A330-10EF744D85EC}" dt="2021-06-18T05:20:52.943" v="968" actId="20577"/>
          <ac:spMkLst>
            <pc:docMk/>
            <pc:sldMk cId="2632403272" sldId="256"/>
            <ac:spMk id="2" creationId="{7C352CD2-6481-4A6B-ABF8-FBB88FC0D923}"/>
          </ac:spMkLst>
        </pc:spChg>
      </pc:sldChg>
      <pc:sldChg chg="modSp">
        <pc:chgData name="Susan Patch" userId="S::susan.patch@southmelbourneps.vic.edu.au::eacafc87-387b-447e-9ca2-67d863f97a00" providerId="AD" clId="Web-{7616E0A3-E0D0-FCF2-A330-10EF744D85EC}" dt="2021-06-18T04:57:45.686" v="330" actId="20577"/>
        <pc:sldMkLst>
          <pc:docMk/>
          <pc:sldMk cId="1820144767" sldId="258"/>
        </pc:sldMkLst>
        <pc:spChg chg="mod">
          <ac:chgData name="Susan Patch" userId="S::susan.patch@southmelbourneps.vic.edu.au::eacafc87-387b-447e-9ca2-67d863f97a00" providerId="AD" clId="Web-{7616E0A3-E0D0-FCF2-A330-10EF744D85EC}" dt="2021-06-18T04:57:45.686" v="330" actId="20577"/>
          <ac:spMkLst>
            <pc:docMk/>
            <pc:sldMk cId="1820144767" sldId="258"/>
            <ac:spMk id="3" creationId="{074FBB69-6612-4F02-9161-CEA52081BDF0}"/>
          </ac:spMkLst>
        </pc:spChg>
      </pc:sldChg>
      <pc:sldChg chg="modSp">
        <pc:chgData name="Susan Patch" userId="S::susan.patch@southmelbourneps.vic.edu.au::eacafc87-387b-447e-9ca2-67d863f97a00" providerId="AD" clId="Web-{7616E0A3-E0D0-FCF2-A330-10EF744D85EC}" dt="2021-06-18T05:20:03.317" v="965" actId="20577"/>
        <pc:sldMkLst>
          <pc:docMk/>
          <pc:sldMk cId="590075798" sldId="266"/>
        </pc:sldMkLst>
        <pc:spChg chg="mod">
          <ac:chgData name="Susan Patch" userId="S::susan.patch@southmelbourneps.vic.edu.au::eacafc87-387b-447e-9ca2-67d863f97a00" providerId="AD" clId="Web-{7616E0A3-E0D0-FCF2-A330-10EF744D85EC}" dt="2021-06-18T05:19:08.270" v="946" actId="1076"/>
          <ac:spMkLst>
            <pc:docMk/>
            <pc:sldMk cId="590075798" sldId="266"/>
            <ac:spMk id="2" creationId="{023E1ACC-1F29-4AF5-91C2-EA57B1821147}"/>
          </ac:spMkLst>
        </pc:spChg>
        <pc:spChg chg="mod">
          <ac:chgData name="Susan Patch" userId="S::susan.patch@southmelbourneps.vic.edu.au::eacafc87-387b-447e-9ca2-67d863f97a00" providerId="AD" clId="Web-{7616E0A3-E0D0-FCF2-A330-10EF744D85EC}" dt="2021-06-18T05:20:03.317" v="965" actId="20577"/>
          <ac:spMkLst>
            <pc:docMk/>
            <pc:sldMk cId="590075798" sldId="266"/>
            <ac:spMk id="3" creationId="{074FBB69-6612-4F02-9161-CEA52081BDF0}"/>
          </ac:spMkLst>
        </pc:spChg>
      </pc:sldChg>
      <pc:sldChg chg="addSp delSp modSp">
        <pc:chgData name="Susan Patch" userId="S::susan.patch@southmelbourneps.vic.edu.au::eacafc87-387b-447e-9ca2-67d863f97a00" providerId="AD" clId="Web-{7616E0A3-E0D0-FCF2-A330-10EF744D85EC}" dt="2021-06-18T05:10:08.011" v="943"/>
        <pc:sldMkLst>
          <pc:docMk/>
          <pc:sldMk cId="537077332" sldId="267"/>
        </pc:sldMkLst>
        <pc:spChg chg="add del mod">
          <ac:chgData name="Susan Patch" userId="S::susan.patch@southmelbourneps.vic.edu.au::eacafc87-387b-447e-9ca2-67d863f97a00" providerId="AD" clId="Web-{7616E0A3-E0D0-FCF2-A330-10EF744D85EC}" dt="2021-06-18T05:08:09.509" v="915"/>
          <ac:spMkLst>
            <pc:docMk/>
            <pc:sldMk cId="537077332" sldId="267"/>
            <ac:spMk id="7" creationId="{49FFAB85-FB3F-4A1A-A20D-631CA0662602}"/>
          </ac:spMkLst>
        </pc:spChg>
        <pc:graphicFrameChg chg="del">
          <ac:chgData name="Susan Patch" userId="S::susan.patch@southmelbourneps.vic.edu.au::eacafc87-387b-447e-9ca2-67d863f97a00" providerId="AD" clId="Web-{7616E0A3-E0D0-FCF2-A330-10EF744D85EC}" dt="2021-06-18T05:08:04.790" v="914"/>
          <ac:graphicFrameMkLst>
            <pc:docMk/>
            <pc:sldMk cId="537077332" sldId="267"/>
            <ac:graphicFrameMk id="4" creationId="{3379437A-2828-42AF-8D34-78DEDB3EB1F5}"/>
          </ac:graphicFrameMkLst>
        </pc:graphicFrameChg>
        <pc:graphicFrameChg chg="add mod modGraphic">
          <ac:chgData name="Susan Patch" userId="S::susan.patch@southmelbourneps.vic.edu.au::eacafc87-387b-447e-9ca2-67d863f97a00" providerId="AD" clId="Web-{7616E0A3-E0D0-FCF2-A330-10EF744D85EC}" dt="2021-06-18T05:10:08.011" v="943"/>
          <ac:graphicFrameMkLst>
            <pc:docMk/>
            <pc:sldMk cId="537077332" sldId="267"/>
            <ac:graphicFrameMk id="5" creationId="{74BD1039-FDE5-42AC-97BB-4AC34C2AAC4F}"/>
          </ac:graphicFrameMkLst>
        </pc:graphicFrameChg>
      </pc:sldChg>
      <pc:sldChg chg="modSp">
        <pc:chgData name="Susan Patch" userId="S::susan.patch@southmelbourneps.vic.edu.au::eacafc87-387b-447e-9ca2-67d863f97a00" providerId="AD" clId="Web-{7616E0A3-E0D0-FCF2-A330-10EF744D85EC}" dt="2021-06-18T05:07:20.024" v="912"/>
        <pc:sldMkLst>
          <pc:docMk/>
          <pc:sldMk cId="2745435118" sldId="268"/>
        </pc:sldMkLst>
        <pc:graphicFrameChg chg="mod modGraphic">
          <ac:chgData name="Susan Patch" userId="S::susan.patch@southmelbourneps.vic.edu.au::eacafc87-387b-447e-9ca2-67d863f97a00" providerId="AD" clId="Web-{7616E0A3-E0D0-FCF2-A330-10EF744D85EC}" dt="2021-06-18T05:07:20.024" v="912"/>
          <ac:graphicFrameMkLst>
            <pc:docMk/>
            <pc:sldMk cId="2745435118" sldId="268"/>
            <ac:graphicFrameMk id="4" creationId="{9DA2BEB6-F986-41F4-83AB-AB6975610E8C}"/>
          </ac:graphicFrameMkLst>
        </pc:graphicFrameChg>
      </pc:sldChg>
      <pc:sldChg chg="modSp">
        <pc:chgData name="Susan Patch" userId="S::susan.patch@southmelbourneps.vic.edu.au::eacafc87-387b-447e-9ca2-67d863f97a00" providerId="AD" clId="Web-{7616E0A3-E0D0-FCF2-A330-10EF744D85EC}" dt="2021-06-18T05:00:29.485" v="443" actId="20577"/>
        <pc:sldMkLst>
          <pc:docMk/>
          <pc:sldMk cId="505125271" sldId="269"/>
        </pc:sldMkLst>
        <pc:spChg chg="mod">
          <ac:chgData name="Susan Patch" userId="S::susan.patch@southmelbourneps.vic.edu.au::eacafc87-387b-447e-9ca2-67d863f97a00" providerId="AD" clId="Web-{7616E0A3-E0D0-FCF2-A330-10EF744D85EC}" dt="2021-06-18T05:00:29.485" v="443" actId="20577"/>
          <ac:spMkLst>
            <pc:docMk/>
            <pc:sldMk cId="505125271" sldId="269"/>
            <ac:spMk id="3" creationId="{074FBB69-6612-4F02-9161-CEA52081BDF0}"/>
          </ac:spMkLst>
        </pc:spChg>
      </pc:sldChg>
      <pc:sldChg chg="modSp">
        <pc:chgData name="Susan Patch" userId="S::susan.patch@southmelbourneps.vic.edu.au::eacafc87-387b-447e-9ca2-67d863f97a00" providerId="AD" clId="Web-{7616E0A3-E0D0-FCF2-A330-10EF744D85EC}" dt="2021-06-18T04:52:03.946" v="244" actId="20577"/>
        <pc:sldMkLst>
          <pc:docMk/>
          <pc:sldMk cId="1779414788" sldId="270"/>
        </pc:sldMkLst>
        <pc:spChg chg="mod">
          <ac:chgData name="Susan Patch" userId="S::susan.patch@southmelbourneps.vic.edu.au::eacafc87-387b-447e-9ca2-67d863f97a00" providerId="AD" clId="Web-{7616E0A3-E0D0-FCF2-A330-10EF744D85EC}" dt="2021-06-18T04:52:03.946" v="244" actId="20577"/>
          <ac:spMkLst>
            <pc:docMk/>
            <pc:sldMk cId="1779414788" sldId="270"/>
            <ac:spMk id="3" creationId="{074FBB69-6612-4F02-9161-CEA52081BDF0}"/>
          </ac:spMkLst>
        </pc:spChg>
      </pc:sldChg>
      <pc:sldChg chg="modSp">
        <pc:chgData name="Susan Patch" userId="S::susan.patch@southmelbourneps.vic.edu.au::eacafc87-387b-447e-9ca2-67d863f97a00" providerId="AD" clId="Web-{7616E0A3-E0D0-FCF2-A330-10EF744D85EC}" dt="2021-06-18T05:20:25.193" v="967" actId="20577"/>
        <pc:sldMkLst>
          <pc:docMk/>
          <pc:sldMk cId="3450621587" sldId="272"/>
        </pc:sldMkLst>
        <pc:spChg chg="mod">
          <ac:chgData name="Susan Patch" userId="S::susan.patch@southmelbourneps.vic.edu.au::eacafc87-387b-447e-9ca2-67d863f97a00" providerId="AD" clId="Web-{7616E0A3-E0D0-FCF2-A330-10EF744D85EC}" dt="2021-06-18T05:20:25.193" v="967" actId="20577"/>
          <ac:spMkLst>
            <pc:docMk/>
            <pc:sldMk cId="3450621587" sldId="272"/>
            <ac:spMk id="3" creationId="{074FBB69-6612-4F02-9161-CEA52081BDF0}"/>
          </ac:spMkLst>
        </pc:spChg>
      </pc:sldChg>
    </pc:docChg>
  </pc:docChgLst>
  <pc:docChgLst>
    <pc:chgData name="Susan Patch" userId="S::susan.patch@southmelbourneps.vic.edu.au::eacafc87-387b-447e-9ca2-67d863f97a00" providerId="AD" clId="Web-{DB411769-589E-4B6F-8B97-A54042B895F4}"/>
    <pc:docChg chg="modSld">
      <pc:chgData name="Susan Patch" userId="S::susan.patch@southmelbourneps.vic.edu.au::eacafc87-387b-447e-9ca2-67d863f97a00" providerId="AD" clId="Web-{DB411769-589E-4B6F-8B97-A54042B895F4}" dt="2021-09-17T01:21:58.059" v="58"/>
      <pc:docMkLst>
        <pc:docMk/>
      </pc:docMkLst>
      <pc:sldChg chg="modSp">
        <pc:chgData name="Susan Patch" userId="S::susan.patch@southmelbourneps.vic.edu.au::eacafc87-387b-447e-9ca2-67d863f97a00" providerId="AD" clId="Web-{DB411769-589E-4B6F-8B97-A54042B895F4}" dt="2021-09-17T01:19:33.712" v="0" actId="20577"/>
        <pc:sldMkLst>
          <pc:docMk/>
          <pc:sldMk cId="590075798" sldId="266"/>
        </pc:sldMkLst>
        <pc:spChg chg="mod">
          <ac:chgData name="Susan Patch" userId="S::susan.patch@southmelbourneps.vic.edu.au::eacafc87-387b-447e-9ca2-67d863f97a00" providerId="AD" clId="Web-{DB411769-589E-4B6F-8B97-A54042B895F4}" dt="2021-09-17T01:19:33.712" v="0" actId="20577"/>
          <ac:spMkLst>
            <pc:docMk/>
            <pc:sldMk cId="590075798" sldId="266"/>
            <ac:spMk id="3" creationId="{074FBB69-6612-4F02-9161-CEA52081BDF0}"/>
          </ac:spMkLst>
        </pc:spChg>
      </pc:sldChg>
      <pc:sldChg chg="modSp">
        <pc:chgData name="Susan Patch" userId="S::susan.patch@southmelbourneps.vic.edu.au::eacafc87-387b-447e-9ca2-67d863f97a00" providerId="AD" clId="Web-{DB411769-589E-4B6F-8B97-A54042B895F4}" dt="2021-09-17T01:21:58.059" v="58"/>
        <pc:sldMkLst>
          <pc:docMk/>
          <pc:sldMk cId="2745435118" sldId="268"/>
        </pc:sldMkLst>
        <pc:graphicFrameChg chg="mod modGraphic">
          <ac:chgData name="Susan Patch" userId="S::susan.patch@southmelbourneps.vic.edu.au::eacafc87-387b-447e-9ca2-67d863f97a00" providerId="AD" clId="Web-{DB411769-589E-4B6F-8B97-A54042B895F4}" dt="2021-09-17T01:21:58.059" v="58"/>
          <ac:graphicFrameMkLst>
            <pc:docMk/>
            <pc:sldMk cId="2745435118" sldId="268"/>
            <ac:graphicFrameMk id="4" creationId="{9DA2BEB6-F986-41F4-83AB-AB6975610E8C}"/>
          </ac:graphicFrameMkLst>
        </pc:graphicFrameChg>
      </pc:sldChg>
      <pc:sldChg chg="modSp">
        <pc:chgData name="Susan Patch" userId="S::susan.patch@southmelbourneps.vic.edu.au::eacafc87-387b-447e-9ca2-67d863f97a00" providerId="AD" clId="Web-{DB411769-589E-4B6F-8B97-A54042B895F4}" dt="2021-09-17T01:21:05.183" v="7" actId="20577"/>
        <pc:sldMkLst>
          <pc:docMk/>
          <pc:sldMk cId="1779414788" sldId="270"/>
        </pc:sldMkLst>
        <pc:spChg chg="mod">
          <ac:chgData name="Susan Patch" userId="S::susan.patch@southmelbourneps.vic.edu.au::eacafc87-387b-447e-9ca2-67d863f97a00" providerId="AD" clId="Web-{DB411769-589E-4B6F-8B97-A54042B895F4}" dt="2021-09-17T01:21:05.183" v="7" actId="20577"/>
          <ac:spMkLst>
            <pc:docMk/>
            <pc:sldMk cId="1779414788" sldId="270"/>
            <ac:spMk id="3" creationId="{074FBB69-6612-4F02-9161-CEA52081BDF0}"/>
          </ac:spMkLst>
        </pc:spChg>
      </pc:sldChg>
      <pc:sldChg chg="modSp">
        <pc:chgData name="Susan Patch" userId="S::susan.patch@southmelbourneps.vic.edu.au::eacafc87-387b-447e-9ca2-67d863f97a00" providerId="AD" clId="Web-{DB411769-589E-4B6F-8B97-A54042B895F4}" dt="2021-09-17T01:20:04.759" v="3" actId="20577"/>
        <pc:sldMkLst>
          <pc:docMk/>
          <pc:sldMk cId="3450621587" sldId="272"/>
        </pc:sldMkLst>
        <pc:spChg chg="mod">
          <ac:chgData name="Susan Patch" userId="S::susan.patch@southmelbourneps.vic.edu.au::eacafc87-387b-447e-9ca2-67d863f97a00" providerId="AD" clId="Web-{DB411769-589E-4B6F-8B97-A54042B895F4}" dt="2021-09-17T01:20:04.759" v="3" actId="20577"/>
          <ac:spMkLst>
            <pc:docMk/>
            <pc:sldMk cId="3450621587" sldId="272"/>
            <ac:spMk id="3" creationId="{074FBB69-6612-4F02-9161-CEA52081BDF0}"/>
          </ac:spMkLst>
        </pc:spChg>
      </pc:sldChg>
    </pc:docChg>
  </pc:docChgLst>
  <pc:docChgLst>
    <pc:chgData name="Lin Liu" userId="S::lin.liu@southmelbourneps.vic.edu.au::b5997329-89cc-43dd-9e29-44cbe1d8fdcb" providerId="AD" clId="Web-{536EE334-6A8D-4417-A4BC-4CB4A0376D97}"/>
    <pc:docChg chg="modSld">
      <pc:chgData name="Lin Liu" userId="S::lin.liu@southmelbourneps.vic.edu.au::b5997329-89cc-43dd-9e29-44cbe1d8fdcb" providerId="AD" clId="Web-{536EE334-6A8D-4417-A4BC-4CB4A0376D97}" dt="2021-03-29T02:39:38.047" v="791" actId="20577"/>
      <pc:docMkLst>
        <pc:docMk/>
      </pc:docMkLst>
      <pc:sldChg chg="modSp">
        <pc:chgData name="Lin Liu" userId="S::lin.liu@southmelbourneps.vic.edu.au::b5997329-89cc-43dd-9e29-44cbe1d8fdcb" providerId="AD" clId="Web-{536EE334-6A8D-4417-A4BC-4CB4A0376D97}" dt="2021-03-29T02:39:38.047" v="791" actId="20577"/>
        <pc:sldMkLst>
          <pc:docMk/>
          <pc:sldMk cId="3450621587" sldId="272"/>
        </pc:sldMkLst>
        <pc:spChg chg="mod">
          <ac:chgData name="Lin Liu" userId="S::lin.liu@southmelbourneps.vic.edu.au::b5997329-89cc-43dd-9e29-44cbe1d8fdcb" providerId="AD" clId="Web-{536EE334-6A8D-4417-A4BC-4CB4A0376D97}" dt="2021-03-29T02:39:38.047" v="791" actId="20577"/>
          <ac:spMkLst>
            <pc:docMk/>
            <pc:sldMk cId="3450621587" sldId="272"/>
            <ac:spMk id="3" creationId="{074FBB69-6612-4F02-9161-CEA52081BDF0}"/>
          </ac:spMkLst>
        </pc:spChg>
      </pc:sldChg>
    </pc:docChg>
  </pc:docChgLst>
  <pc:docChgLst>
    <pc:chgData name="Jennifer Davies" userId="S::jennifer.davies@southmelbourneps.vic.edu.au::5577f85f-40ce-4f5e-a20e-689086e67d7b" providerId="AD" clId="Web-{27B1D5F0-9B09-D05F-18C5-D49D80555CC4}"/>
    <pc:docChg chg="modSld">
      <pc:chgData name="Jennifer Davies" userId="S::jennifer.davies@southmelbourneps.vic.edu.au::5577f85f-40ce-4f5e-a20e-689086e67d7b" providerId="AD" clId="Web-{27B1D5F0-9B09-D05F-18C5-D49D80555CC4}" dt="2021-09-17T00:50:47.842" v="69" actId="20577"/>
      <pc:docMkLst>
        <pc:docMk/>
      </pc:docMkLst>
      <pc:sldChg chg="addSp modSp">
        <pc:chgData name="Jennifer Davies" userId="S::jennifer.davies@southmelbourneps.vic.edu.au::5577f85f-40ce-4f5e-a20e-689086e67d7b" providerId="AD" clId="Web-{27B1D5F0-9B09-D05F-18C5-D49D80555CC4}" dt="2021-09-17T00:47:08.812" v="29" actId="1076"/>
        <pc:sldMkLst>
          <pc:docMk/>
          <pc:sldMk cId="1820144767" sldId="258"/>
        </pc:sldMkLst>
        <pc:spChg chg="mod">
          <ac:chgData name="Jennifer Davies" userId="S::jennifer.davies@southmelbourneps.vic.edu.au::5577f85f-40ce-4f5e-a20e-689086e67d7b" providerId="AD" clId="Web-{27B1D5F0-9B09-D05F-18C5-D49D80555CC4}" dt="2021-09-17T00:47:03.265" v="27" actId="20577"/>
          <ac:spMkLst>
            <pc:docMk/>
            <pc:sldMk cId="1820144767" sldId="258"/>
            <ac:spMk id="3" creationId="{074FBB69-6612-4F02-9161-CEA52081BDF0}"/>
          </ac:spMkLst>
        </pc:spChg>
        <pc:picChg chg="add mod">
          <ac:chgData name="Jennifer Davies" userId="S::jennifer.davies@southmelbourneps.vic.edu.au::5577f85f-40ce-4f5e-a20e-689086e67d7b" providerId="AD" clId="Web-{27B1D5F0-9B09-D05F-18C5-D49D80555CC4}" dt="2021-09-17T00:47:08.812" v="29" actId="1076"/>
          <ac:picMkLst>
            <pc:docMk/>
            <pc:sldMk cId="1820144767" sldId="258"/>
            <ac:picMk id="4" creationId="{62699DA0-B175-4979-B403-CC3CD38985D7}"/>
          </ac:picMkLst>
        </pc:picChg>
      </pc:sldChg>
      <pc:sldChg chg="addSp modSp">
        <pc:chgData name="Jennifer Davies" userId="S::jennifer.davies@southmelbourneps.vic.edu.au::5577f85f-40ce-4f5e-a20e-689086e67d7b" providerId="AD" clId="Web-{27B1D5F0-9B09-D05F-18C5-D49D80555CC4}" dt="2021-09-17T00:44:17.240" v="15" actId="1076"/>
        <pc:sldMkLst>
          <pc:docMk/>
          <pc:sldMk cId="590075798" sldId="266"/>
        </pc:sldMkLst>
        <pc:spChg chg="mod">
          <ac:chgData name="Jennifer Davies" userId="S::jennifer.davies@southmelbourneps.vic.edu.au::5577f85f-40ce-4f5e-a20e-689086e67d7b" providerId="AD" clId="Web-{27B1D5F0-9B09-D05F-18C5-D49D80555CC4}" dt="2021-09-17T00:44:17.240" v="15" actId="1076"/>
          <ac:spMkLst>
            <pc:docMk/>
            <pc:sldMk cId="590075798" sldId="266"/>
            <ac:spMk id="3" creationId="{074FBB69-6612-4F02-9161-CEA52081BDF0}"/>
          </ac:spMkLst>
        </pc:spChg>
        <pc:picChg chg="add mod">
          <ac:chgData name="Jennifer Davies" userId="S::jennifer.davies@southmelbourneps.vic.edu.au::5577f85f-40ce-4f5e-a20e-689086e67d7b" providerId="AD" clId="Web-{27B1D5F0-9B09-D05F-18C5-D49D80555CC4}" dt="2021-09-17T00:44:11.881" v="14" actId="14100"/>
          <ac:picMkLst>
            <pc:docMk/>
            <pc:sldMk cId="590075798" sldId="266"/>
            <ac:picMk id="4" creationId="{E78022B7-D4D0-4B1F-9586-82B673ACA917}"/>
          </ac:picMkLst>
        </pc:picChg>
      </pc:sldChg>
      <pc:sldChg chg="addSp modSp">
        <pc:chgData name="Jennifer Davies" userId="S::jennifer.davies@southmelbourneps.vic.edu.au::5577f85f-40ce-4f5e-a20e-689086e67d7b" providerId="AD" clId="Web-{27B1D5F0-9B09-D05F-18C5-D49D80555CC4}" dt="2021-09-17T00:48:23.223" v="50" actId="1076"/>
        <pc:sldMkLst>
          <pc:docMk/>
          <pc:sldMk cId="505125271" sldId="269"/>
        </pc:sldMkLst>
        <pc:spChg chg="mod">
          <ac:chgData name="Jennifer Davies" userId="S::jennifer.davies@southmelbourneps.vic.edu.au::5577f85f-40ce-4f5e-a20e-689086e67d7b" providerId="AD" clId="Web-{27B1D5F0-9B09-D05F-18C5-D49D80555CC4}" dt="2021-09-17T00:48:08.332" v="44" actId="1076"/>
          <ac:spMkLst>
            <pc:docMk/>
            <pc:sldMk cId="505125271" sldId="269"/>
            <ac:spMk id="3" creationId="{074FBB69-6612-4F02-9161-CEA52081BDF0}"/>
          </ac:spMkLst>
        </pc:spChg>
        <pc:picChg chg="add mod">
          <ac:chgData name="Jennifer Davies" userId="S::jennifer.davies@southmelbourneps.vic.edu.au::5577f85f-40ce-4f5e-a20e-689086e67d7b" providerId="AD" clId="Web-{27B1D5F0-9B09-D05F-18C5-D49D80555CC4}" dt="2021-09-17T00:48:23.223" v="50" actId="1076"/>
          <ac:picMkLst>
            <pc:docMk/>
            <pc:sldMk cId="505125271" sldId="269"/>
            <ac:picMk id="4" creationId="{6107E705-2966-49A6-A8AF-2893051204C0}"/>
          </ac:picMkLst>
        </pc:picChg>
      </pc:sldChg>
      <pc:sldChg chg="addSp modSp">
        <pc:chgData name="Jennifer Davies" userId="S::jennifer.davies@southmelbourneps.vic.edu.au::5577f85f-40ce-4f5e-a20e-689086e67d7b" providerId="AD" clId="Web-{27B1D5F0-9B09-D05F-18C5-D49D80555CC4}" dt="2021-09-17T00:46:21.888" v="24" actId="20577"/>
        <pc:sldMkLst>
          <pc:docMk/>
          <pc:sldMk cId="1779414788" sldId="270"/>
        </pc:sldMkLst>
        <pc:spChg chg="mod">
          <ac:chgData name="Jennifer Davies" userId="S::jennifer.davies@southmelbourneps.vic.edu.au::5577f85f-40ce-4f5e-a20e-689086e67d7b" providerId="AD" clId="Web-{27B1D5F0-9B09-D05F-18C5-D49D80555CC4}" dt="2021-09-17T00:46:21.888" v="24" actId="20577"/>
          <ac:spMkLst>
            <pc:docMk/>
            <pc:sldMk cId="1779414788" sldId="270"/>
            <ac:spMk id="3" creationId="{074FBB69-6612-4F02-9161-CEA52081BDF0}"/>
          </ac:spMkLst>
        </pc:spChg>
        <pc:picChg chg="add mod">
          <ac:chgData name="Jennifer Davies" userId="S::jennifer.davies@southmelbourneps.vic.edu.au::5577f85f-40ce-4f5e-a20e-689086e67d7b" providerId="AD" clId="Web-{27B1D5F0-9B09-D05F-18C5-D49D80555CC4}" dt="2021-09-17T00:46:13.231" v="23" actId="14100"/>
          <ac:picMkLst>
            <pc:docMk/>
            <pc:sldMk cId="1779414788" sldId="270"/>
            <ac:picMk id="4" creationId="{E7225A68-46C5-4560-8A3E-F8051EE52BEB}"/>
          </ac:picMkLst>
        </pc:picChg>
      </pc:sldChg>
      <pc:sldChg chg="modSp">
        <pc:chgData name="Jennifer Davies" userId="S::jennifer.davies@southmelbourneps.vic.edu.au::5577f85f-40ce-4f5e-a20e-689086e67d7b" providerId="AD" clId="Web-{27B1D5F0-9B09-D05F-18C5-D49D80555CC4}" dt="2021-09-17T00:50:47.842" v="69" actId="20577"/>
        <pc:sldMkLst>
          <pc:docMk/>
          <pc:sldMk cId="1451661025" sldId="271"/>
        </pc:sldMkLst>
        <pc:spChg chg="mod">
          <ac:chgData name="Jennifer Davies" userId="S::jennifer.davies@southmelbourneps.vic.edu.au::5577f85f-40ce-4f5e-a20e-689086e67d7b" providerId="AD" clId="Web-{27B1D5F0-9B09-D05F-18C5-D49D80555CC4}" dt="2021-09-17T00:50:47.842" v="69" actId="20577"/>
          <ac:spMkLst>
            <pc:docMk/>
            <pc:sldMk cId="1451661025" sldId="271"/>
            <ac:spMk id="3" creationId="{074FBB69-6612-4F02-9161-CEA52081BDF0}"/>
          </ac:spMkLst>
        </pc:spChg>
      </pc:sldChg>
      <pc:sldChg chg="addSp modSp">
        <pc:chgData name="Jennifer Davies" userId="S::jennifer.davies@southmelbourneps.vic.edu.au::5577f85f-40ce-4f5e-a20e-689086e67d7b" providerId="AD" clId="Web-{27B1D5F0-9B09-D05F-18C5-D49D80555CC4}" dt="2021-09-17T00:45:16.290" v="18" actId="14100"/>
        <pc:sldMkLst>
          <pc:docMk/>
          <pc:sldMk cId="3450621587" sldId="272"/>
        </pc:sldMkLst>
        <pc:picChg chg="add mod">
          <ac:chgData name="Jennifer Davies" userId="S::jennifer.davies@southmelbourneps.vic.edu.au::5577f85f-40ce-4f5e-a20e-689086e67d7b" providerId="AD" clId="Web-{27B1D5F0-9B09-D05F-18C5-D49D80555CC4}" dt="2021-09-17T00:45:16.290" v="18" actId="14100"/>
          <ac:picMkLst>
            <pc:docMk/>
            <pc:sldMk cId="3450621587" sldId="272"/>
            <ac:picMk id="4" creationId="{C9A804A6-F8C6-4303-BE08-A0B058BE77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DAA2A-D4B2-BE44-9A49-41F5C9640648}" type="datetimeFigureOut">
              <a:rPr lang="en-US" smtClean="0"/>
              <a:t>9/16/2021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B9389-57A0-D145-A7B1-7DFD720A0698}" type="slidenum">
              <a:rPr lang="en-US" smtClean="0"/>
              <a:t>‹#›</a:t>
            </a:fld>
            <a:endParaRPr lang="en-US"/>
          </a:p>
        </p:txBody>
      </p:sp>
    </p:spTree>
    <p:extLst>
      <p:ext uri="{BB962C8B-B14F-4D97-AF65-F5344CB8AC3E}">
        <p14:creationId xmlns:p14="http://schemas.microsoft.com/office/powerpoint/2010/main" val="337974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D40B46-E059-47B1-AE6D-98FE40D4C6ED}"/>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bg1"/>
                </a:solidFill>
                <a:latin typeface="+mj-lt"/>
              </a:defRPr>
            </a:lvl1pPr>
            <a:lvl2pPr marL="0" indent="0" algn="l">
              <a:spcBef>
                <a:spcPts val="0"/>
              </a:spcBef>
              <a:buNone/>
              <a:defRPr sz="3850">
                <a:solidFill>
                  <a:schemeClr val="accent4"/>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3" name="Picture 2">
            <a:extLst>
              <a:ext uri="{FF2B5EF4-FFF2-40B4-BE49-F238E27FC236}">
                <a16:creationId xmlns:a16="http://schemas.microsoft.com/office/drawing/2014/main" id="{25EE2FD3-CCE5-4D85-8DD8-89CAC75CD19E}"/>
              </a:ext>
            </a:extLst>
          </p:cNvPr>
          <p:cNvPicPr>
            <a:picLocks noChangeAspect="1"/>
          </p:cNvPicPr>
          <p:nvPr userDrawn="1"/>
        </p:nvPicPr>
        <p:blipFill>
          <a:blip r:embed="rId3"/>
          <a:stretch>
            <a:fillRect/>
          </a:stretch>
        </p:blipFill>
        <p:spPr>
          <a:xfrm>
            <a:off x="387927" y="462177"/>
            <a:ext cx="3361070" cy="1331999"/>
          </a:xfrm>
          <a:prstGeom prst="rect">
            <a:avLst/>
          </a:prstGeom>
        </p:spPr>
      </p:pic>
    </p:spTree>
    <p:extLst>
      <p:ext uri="{BB962C8B-B14F-4D97-AF65-F5344CB8AC3E}">
        <p14:creationId xmlns:p14="http://schemas.microsoft.com/office/powerpoint/2010/main" val="315574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tx1"/>
                </a:solidFill>
                <a:latin typeface="+mj-lt"/>
              </a:defRPr>
            </a:lvl1pPr>
            <a:lvl2pPr marL="0" indent="0" algn="l">
              <a:spcBef>
                <a:spcPts val="0"/>
              </a:spcBef>
              <a:buNone/>
              <a:defRPr sz="3850">
                <a:solidFill>
                  <a:schemeClr val="tx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10" name="Picture 9">
            <a:extLst>
              <a:ext uri="{FF2B5EF4-FFF2-40B4-BE49-F238E27FC236}">
                <a16:creationId xmlns:a16="http://schemas.microsoft.com/office/drawing/2014/main" id="{C7F2CF20-99B6-4C35-A300-03916B45D34B}"/>
              </a:ext>
            </a:extLst>
          </p:cNvPr>
          <p:cNvPicPr>
            <a:picLocks noChangeAspect="1"/>
          </p:cNvPicPr>
          <p:nvPr userDrawn="1"/>
        </p:nvPicPr>
        <p:blipFill>
          <a:blip r:embed="rId3"/>
          <a:stretch>
            <a:fillRect/>
          </a:stretch>
        </p:blipFill>
        <p:spPr>
          <a:xfrm>
            <a:off x="387927" y="462177"/>
            <a:ext cx="3359940" cy="1332000"/>
          </a:xfrm>
          <a:prstGeom prst="rect">
            <a:avLst/>
          </a:prstGeom>
        </p:spPr>
      </p:pic>
    </p:spTree>
    <p:extLst>
      <p:ext uri="{BB962C8B-B14F-4D97-AF65-F5344CB8AC3E}">
        <p14:creationId xmlns:p14="http://schemas.microsoft.com/office/powerpoint/2010/main" val="40603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slide</a:t>
            </a:r>
            <a:endParaRPr lang="en-GB"/>
          </a:p>
        </p:txBody>
      </p:sp>
      <p:sp>
        <p:nvSpPr>
          <p:cNvPr id="10" name="Content Placeholder 9">
            <a:extLst>
              <a:ext uri="{FF2B5EF4-FFF2-40B4-BE49-F238E27FC236}">
                <a16:creationId xmlns:a16="http://schemas.microsoft.com/office/drawing/2014/main" id="{26433AED-CF8A-433C-9690-FBB8A2051DF5}"/>
              </a:ext>
            </a:extLst>
          </p:cNvPr>
          <p:cNvSpPr>
            <a:spLocks noGrp="1"/>
          </p:cNvSpPr>
          <p:nvPr>
            <p:ph sz="quarter" idx="14" hasCustomPrompt="1"/>
          </p:nvPr>
        </p:nvSpPr>
        <p:spPr>
          <a:xfrm>
            <a:off x="730250" y="1527175"/>
            <a:ext cx="7785100" cy="3759200"/>
          </a:xfrm>
        </p:spPr>
        <p:txBody>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to add text, or on the relevant icon at the </a:t>
            </a:r>
            <a:r>
              <a:rPr lang="en-US" err="1"/>
              <a:t>centre</a:t>
            </a:r>
            <a:r>
              <a:rPr lang="en-US"/>
              <a:t> of the placeholder to add: Table / Chart / SmartArt / Image / Media. There are 5 type styles in the template, available as List Levels. Press the Increase / Decrease button in the paragraph section of the home ribbon to move through the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908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Two images</a:t>
            </a:r>
            <a:endParaRPr lang="en-GB"/>
          </a:p>
        </p:txBody>
      </p:sp>
      <p:sp>
        <p:nvSpPr>
          <p:cNvPr id="6" name="Text Placeholder 5">
            <a:extLst>
              <a:ext uri="{FF2B5EF4-FFF2-40B4-BE49-F238E27FC236}">
                <a16:creationId xmlns:a16="http://schemas.microsoft.com/office/drawing/2014/main" id="{59D4EC57-C7BD-40BD-9B6A-3EFF62218915}"/>
              </a:ext>
            </a:extLst>
          </p:cNvPr>
          <p:cNvSpPr>
            <a:spLocks noGrp="1"/>
          </p:cNvSpPr>
          <p:nvPr>
            <p:ph type="body" sz="quarter" idx="15"/>
          </p:nvPr>
        </p:nvSpPr>
        <p:spPr>
          <a:xfrm>
            <a:off x="730250" y="1527175"/>
            <a:ext cx="4687888" cy="375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5686425" y="1571625"/>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12" name="Picture Placeholder 10">
            <a:extLst>
              <a:ext uri="{FF2B5EF4-FFF2-40B4-BE49-F238E27FC236}">
                <a16:creationId xmlns:a16="http://schemas.microsoft.com/office/drawing/2014/main" id="{519989A4-88A3-49F4-9712-6C97AA44ACE8}"/>
              </a:ext>
            </a:extLst>
          </p:cNvPr>
          <p:cNvSpPr>
            <a:spLocks noGrp="1"/>
          </p:cNvSpPr>
          <p:nvPr>
            <p:ph type="pic" sz="quarter" idx="17"/>
          </p:nvPr>
        </p:nvSpPr>
        <p:spPr>
          <a:xfrm>
            <a:off x="5686425" y="3543301"/>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Tree>
    <p:extLst>
      <p:ext uri="{BB962C8B-B14F-4D97-AF65-F5344CB8AC3E}">
        <p14:creationId xmlns:p14="http://schemas.microsoft.com/office/powerpoint/2010/main" val="42593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One image</a:t>
            </a:r>
            <a:endParaRPr lang="en-GB"/>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840105" y="1571625"/>
            <a:ext cx="7468870" cy="36861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8" name="Text Placeholder 7">
            <a:extLst>
              <a:ext uri="{FF2B5EF4-FFF2-40B4-BE49-F238E27FC236}">
                <a16:creationId xmlns:a16="http://schemas.microsoft.com/office/drawing/2014/main" id="{9472C0AA-4C68-4D39-A5CE-8B8F04011B05}"/>
              </a:ext>
            </a:extLst>
          </p:cNvPr>
          <p:cNvSpPr>
            <a:spLocks noGrp="1"/>
          </p:cNvSpPr>
          <p:nvPr>
            <p:ph type="body" sz="quarter" idx="13" hasCustomPrompt="1"/>
          </p:nvPr>
        </p:nvSpPr>
        <p:spPr>
          <a:xfrm>
            <a:off x="747745" y="5326063"/>
            <a:ext cx="7767604" cy="354647"/>
          </a:xfrm>
          <a:noFill/>
        </p:spPr>
        <p:txBody>
          <a:bodyPr/>
          <a:lstStyle>
            <a:lvl1pPr marL="0" indent="0">
              <a:spcBef>
                <a:spcPts val="0"/>
              </a:spcBef>
              <a:buFont typeface="Arial" panose="020B0604020202020204" pitchFamily="34" charset="0"/>
              <a:buNone/>
              <a:defRPr sz="1050">
                <a:latin typeface="+mn-lt"/>
              </a:defRPr>
            </a:lvl1pPr>
            <a:lvl2pPr marL="0" indent="0">
              <a:spcBef>
                <a:spcPts val="0"/>
              </a:spcBef>
              <a:buFont typeface="Arial" panose="020B0604020202020204" pitchFamily="34" charset="0"/>
              <a:buNone/>
              <a:defRPr sz="1050">
                <a:latin typeface="+mn-lt"/>
              </a:defRPr>
            </a:lvl2pPr>
            <a:lvl3pPr marL="0" indent="0">
              <a:spcBef>
                <a:spcPts val="0"/>
              </a:spcBef>
              <a:buFont typeface="Arial" panose="020B0604020202020204" pitchFamily="34" charset="0"/>
              <a:buNone/>
              <a:defRPr sz="1050">
                <a:latin typeface="+mn-lt"/>
              </a:defRPr>
            </a:lvl3pPr>
            <a:lvl4pPr marL="0" indent="0">
              <a:spcBef>
                <a:spcPts val="0"/>
              </a:spcBef>
              <a:buFont typeface="Arial" panose="020B0604020202020204" pitchFamily="34" charset="0"/>
              <a:buNone/>
              <a:defRPr sz="1050" b="0">
                <a:latin typeface="+mn-lt"/>
              </a:defRPr>
            </a:lvl4pPr>
            <a:lvl5pPr marL="0" indent="0">
              <a:spcBef>
                <a:spcPts val="0"/>
              </a:spcBef>
              <a:buNone/>
              <a:defRPr sz="1050">
                <a:latin typeface="+mn-lt"/>
              </a:defRPr>
            </a:lvl5pPr>
            <a:lvl6pPr marL="0" indent="0">
              <a:spcBef>
                <a:spcPts val="0"/>
              </a:spcBef>
              <a:buFont typeface="Arial" panose="020B0604020202020204" pitchFamily="34" charset="0"/>
              <a:buNone/>
              <a:defRPr sz="1050">
                <a:latin typeface="+mn-lt"/>
              </a:defRPr>
            </a:lvl6pPr>
            <a:lvl7pPr marL="0" indent="0">
              <a:spcBef>
                <a:spcPts val="0"/>
              </a:spcBef>
              <a:buFont typeface="Arial" panose="020B0604020202020204" pitchFamily="34" charset="0"/>
              <a:buNone/>
              <a:defRPr sz="1050">
                <a:latin typeface="+mn-lt"/>
              </a:defRPr>
            </a:lvl7pPr>
            <a:lvl8pPr marL="0" indent="0">
              <a:spcBef>
                <a:spcPts val="0"/>
              </a:spcBef>
              <a:buFont typeface="Arial" panose="020B0604020202020204" pitchFamily="34" charset="0"/>
              <a:buNone/>
              <a:defRPr sz="1050">
                <a:latin typeface="+mn-lt"/>
              </a:defRPr>
            </a:lvl8pPr>
            <a:lvl9pPr marL="0" indent="0">
              <a:spcBef>
                <a:spcPts val="0"/>
              </a:spcBef>
              <a:buFont typeface="Arial" panose="020B0604020202020204" pitchFamily="34" charset="0"/>
              <a:buNone/>
              <a:defRPr sz="1050">
                <a:latin typeface="+mn-lt"/>
              </a:defRPr>
            </a:lvl9pPr>
          </a:lstStyle>
          <a:p>
            <a:pPr lvl="0"/>
            <a:r>
              <a:rPr lang="en-US"/>
              <a:t>Click to add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15470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6B80A-6BA6-45A9-8C0C-AD8BAAC0C469}"/>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1704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7DDFA1-D2AA-4C9D-9072-64A83AA76DC4}"/>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8DD6BEE-E3A8-4593-B5D7-E1B5F4D0DDB1}"/>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5461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0600" y="365127"/>
            <a:ext cx="7784749" cy="1059316"/>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730600" y="1526400"/>
            <a:ext cx="7784750" cy="388065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p:cNvSpPr>
            <a:spLocks noGrp="1"/>
          </p:cNvSpPr>
          <p:nvPr>
            <p:ph type="sldNum" sz="quarter" idx="4"/>
          </p:nvPr>
        </p:nvSpPr>
        <p:spPr>
          <a:xfrm>
            <a:off x="7941541" y="712222"/>
            <a:ext cx="573808" cy="365125"/>
          </a:xfrm>
          <a:prstGeom prst="rect">
            <a:avLst/>
          </a:prstGeom>
        </p:spPr>
        <p:txBody>
          <a:bodyPr vert="horz" lIns="91440" tIns="45720" rIns="91440" bIns="45720" rtlCol="0" anchor="ctr"/>
          <a:lstStyle>
            <a:lvl1pPr algn="r">
              <a:defRPr sz="900">
                <a:solidFill>
                  <a:schemeClr val="tx2"/>
                </a:solidFill>
              </a:defRPr>
            </a:lvl1pPr>
          </a:lstStyle>
          <a:p>
            <a:fld id="{F5AEA0E0-5CC6-4BD0-905C-A0021E419432}" type="slidenum">
              <a:rPr lang="en-GB" smtClean="0"/>
              <a:pPr/>
              <a:t>‹#›</a:t>
            </a:fld>
            <a:endParaRPr lang="en-GB"/>
          </a:p>
        </p:txBody>
      </p:sp>
      <p:pic>
        <p:nvPicPr>
          <p:cNvPr id="10" name="Picture 9">
            <a:extLst>
              <a:ext uri="{FF2B5EF4-FFF2-40B4-BE49-F238E27FC236}">
                <a16:creationId xmlns:a16="http://schemas.microsoft.com/office/drawing/2014/main" id="{89A64FE9-941A-4691-80D8-3601024025C3}"/>
              </a:ext>
            </a:extLst>
          </p:cNvPr>
          <p:cNvPicPr>
            <a:picLocks noChangeAspect="1"/>
          </p:cNvPicPr>
          <p:nvPr userDrawn="1"/>
        </p:nvPicPr>
        <p:blipFill>
          <a:blip r:embed="rId9"/>
          <a:stretch>
            <a:fillRect/>
          </a:stretch>
        </p:blipFill>
        <p:spPr>
          <a:xfrm>
            <a:off x="283866" y="5660343"/>
            <a:ext cx="8317523" cy="1021936"/>
          </a:xfrm>
          <a:prstGeom prst="rect">
            <a:avLst/>
          </a:prstGeom>
        </p:spPr>
      </p:pic>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50" r:id="rId3"/>
    <p:sldLayoutId id="2147483675" r:id="rId4"/>
    <p:sldLayoutId id="2147483676" r:id="rId5"/>
    <p:sldLayoutId id="2147483677" r:id="rId6"/>
    <p:sldLayoutId id="2147483678" r:id="rId7"/>
  </p:sldLayoutIdLst>
  <p:txStyles>
    <p:titleStyle>
      <a:lvl1pPr algn="l" defTabSz="685800" rtl="0" eaLnBrk="1" latinLnBrk="0" hangingPunct="1">
        <a:lnSpc>
          <a:spcPct val="90000"/>
        </a:lnSpc>
        <a:spcBef>
          <a:spcPct val="0"/>
        </a:spcBef>
        <a:buNone/>
        <a:defRPr sz="315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450" kern="1200">
          <a:solidFill>
            <a:schemeClr val="tx1"/>
          </a:solidFill>
          <a:latin typeface="+mn-lt"/>
          <a:ea typeface="+mn-ea"/>
          <a:cs typeface="+mn-cs"/>
        </a:defRPr>
      </a:lvl1pPr>
      <a:lvl2pPr marL="288000" indent="-288000" algn="l" defTabSz="685800" rtl="0" eaLnBrk="1" latinLnBrk="0" hangingPunct="1">
        <a:lnSpc>
          <a:spcPct val="100000"/>
        </a:lnSpc>
        <a:spcBef>
          <a:spcPts val="1000"/>
        </a:spcBef>
        <a:buFont typeface="Arial" panose="020B0604020202020204" pitchFamily="34" charset="0"/>
        <a:buChar char="•"/>
        <a:defRPr sz="2450" kern="1200">
          <a:solidFill>
            <a:schemeClr val="tx1"/>
          </a:solidFill>
          <a:latin typeface="+mn-lt"/>
          <a:ea typeface="+mn-ea"/>
          <a:cs typeface="+mn-cs"/>
        </a:defRPr>
      </a:lvl2pPr>
      <a:lvl3pPr marL="0" indent="0" algn="l" defTabSz="685800" rtl="0" eaLnBrk="1" latinLnBrk="0" hangingPunct="1">
        <a:lnSpc>
          <a:spcPct val="100000"/>
        </a:lnSpc>
        <a:spcBef>
          <a:spcPts val="1200"/>
        </a:spcBef>
        <a:buFont typeface="Arial" panose="020B0604020202020204" pitchFamily="34" charset="0"/>
        <a:buNone/>
        <a:defRPr sz="1820" b="1" kern="1200">
          <a:solidFill>
            <a:schemeClr val="tx1"/>
          </a:solidFill>
          <a:latin typeface="+mj-lt"/>
          <a:ea typeface="+mn-ea"/>
          <a:cs typeface="+mn-cs"/>
        </a:defRPr>
      </a:lvl3pPr>
      <a:lvl4pPr marL="0" indent="0" algn="l" defTabSz="685800" rtl="0" eaLnBrk="1" latinLnBrk="0" hangingPunct="1">
        <a:lnSpc>
          <a:spcPct val="100000"/>
        </a:lnSpc>
        <a:spcBef>
          <a:spcPts val="450"/>
        </a:spcBef>
        <a:buFont typeface="Arial" panose="020B0604020202020204" pitchFamily="34" charset="0"/>
        <a:buNone/>
        <a:defRPr sz="1820" b="0" kern="1200">
          <a:solidFill>
            <a:schemeClr val="tx1"/>
          </a:solidFill>
          <a:latin typeface="+mn-lt"/>
          <a:ea typeface="+mn-ea"/>
          <a:cs typeface="+mn-cs"/>
        </a:defRPr>
      </a:lvl4pPr>
      <a:lvl5pPr marL="288000" indent="-288000" algn="l" defTabSz="685800" rtl="0" eaLnBrk="1" latinLnBrk="0" hangingPunct="1">
        <a:lnSpc>
          <a:spcPct val="100000"/>
        </a:lnSpc>
        <a:spcBef>
          <a:spcPts val="450"/>
        </a:spcBef>
        <a:buFont typeface="Arial" panose="020B0604020202020204" pitchFamily="34" charset="0"/>
        <a:buChar char="•"/>
        <a:defRPr sz="1820" kern="1200">
          <a:solidFill>
            <a:schemeClr val="tx1"/>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352CD2-6481-4A6B-ABF8-FBB88FC0D923}"/>
              </a:ext>
            </a:extLst>
          </p:cNvPr>
          <p:cNvSpPr>
            <a:spLocks noGrp="1"/>
          </p:cNvSpPr>
          <p:nvPr>
            <p:ph type="subTitle" idx="1"/>
          </p:nvPr>
        </p:nvSpPr>
        <p:spPr/>
        <p:txBody>
          <a:bodyPr vert="horz" lIns="91440" tIns="45720" rIns="91440" bIns="45720" rtlCol="0" anchor="t">
            <a:noAutofit/>
          </a:bodyPr>
          <a:lstStyle/>
          <a:p>
            <a:r>
              <a:rPr lang="en-US"/>
              <a:t>Curriculum, Events and Excursions</a:t>
            </a:r>
          </a:p>
          <a:p>
            <a:r>
              <a:rPr lang="en-US">
                <a:solidFill>
                  <a:srgbClr val="FFFF00"/>
                </a:solidFill>
              </a:rPr>
              <a:t>Term 4, 2021</a:t>
            </a:r>
          </a:p>
        </p:txBody>
      </p:sp>
    </p:spTree>
    <p:extLst>
      <p:ext uri="{BB962C8B-B14F-4D97-AF65-F5344CB8AC3E}">
        <p14:creationId xmlns:p14="http://schemas.microsoft.com/office/powerpoint/2010/main" val="263240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165245" y="-3583"/>
            <a:ext cx="7784749" cy="1059316"/>
          </a:xfrm>
        </p:spPr>
        <p:txBody>
          <a:bodyPr/>
          <a:lstStyle/>
          <a:p>
            <a:r>
              <a:rPr lang="en-AU"/>
              <a:t>Reading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313019" y="113307"/>
            <a:ext cx="8789307" cy="3922485"/>
          </a:xfrm>
        </p:spPr>
        <p:txBody>
          <a:bodyPr vert="horz" lIns="91440" tIns="45720" rIns="91440" bIns="45720" rtlCol="0" anchor="t">
            <a:noAutofit/>
          </a:bodyPr>
          <a:lstStyle/>
          <a:p>
            <a:endParaRPr lang="en-US" sz="2000" dirty="0">
              <a:ea typeface="+mn-lt"/>
              <a:cs typeface="+mn-lt"/>
            </a:endParaRPr>
          </a:p>
          <a:p>
            <a:endParaRPr lang="en-US" sz="2000" dirty="0">
              <a:ea typeface="+mn-lt"/>
              <a:cs typeface="+mn-lt"/>
            </a:endParaRPr>
          </a:p>
          <a:p>
            <a:endParaRPr lang="en-US" sz="2000" dirty="0">
              <a:ea typeface="+mn-lt"/>
              <a:cs typeface="+mn-lt"/>
            </a:endParaRPr>
          </a:p>
          <a:p>
            <a:r>
              <a:rPr lang="en-US" sz="2000" dirty="0">
                <a:ea typeface="+mn-lt"/>
                <a:cs typeface="+mn-lt"/>
              </a:rPr>
              <a:t>This term, the students will continue daily phonics lessons to learn alternative spelling patterns, which will enable them to segment and blend words.</a:t>
            </a:r>
            <a:endParaRPr lang="en-US" sz="2000"/>
          </a:p>
          <a:p>
            <a:r>
              <a:rPr lang="en-US" sz="2000" dirty="0">
                <a:ea typeface="+mn-lt"/>
                <a:cs typeface="+mn-lt"/>
              </a:rPr>
              <a:t>In reading lessons, students will read a range of fiction and non-fiction texts about inventors and robots to align with our inquiry topic: Robot Buddies. In these lessons, students will enhance their vocabulary whilst also building their reading stamina, accuracy and fluency skills. </a:t>
            </a:r>
            <a:endParaRPr lang="en-AU" sz="2000" dirty="0">
              <a:ea typeface="+mn-lt"/>
              <a:cs typeface="+mn-lt"/>
            </a:endParaRPr>
          </a:p>
          <a:p>
            <a:r>
              <a:rPr lang="en-US" sz="2000" dirty="0">
                <a:ea typeface="+mn-lt"/>
                <a:cs typeface="+mn-lt"/>
              </a:rPr>
              <a:t>Students will continue to work on reading smoothly and with expression. </a:t>
            </a:r>
            <a:endParaRPr lang="en-AU" sz="2000">
              <a:ea typeface="+mn-lt"/>
              <a:cs typeface="+mn-lt"/>
            </a:endParaRPr>
          </a:p>
          <a:p>
            <a:r>
              <a:rPr lang="en-US" sz="2000" dirty="0">
                <a:ea typeface="+mn-lt"/>
                <a:cs typeface="+mn-lt"/>
              </a:rPr>
              <a:t>We will also focus on developing comprehension strategies including making connections, making predictions, inferring, retelling and identifying the author's message.</a:t>
            </a:r>
            <a:r>
              <a:rPr lang="en-AU" sz="2000" dirty="0">
                <a:ea typeface="+mn-lt"/>
                <a:cs typeface="+mn-lt"/>
              </a:rPr>
              <a:t> </a:t>
            </a:r>
            <a:endParaRPr lang="en-AU" sz="2000"/>
          </a:p>
        </p:txBody>
      </p:sp>
      <p:pic>
        <p:nvPicPr>
          <p:cNvPr id="4" name="Picture 4" descr="Background pattern&#10;&#10;Description automatically generated">
            <a:extLst>
              <a:ext uri="{FF2B5EF4-FFF2-40B4-BE49-F238E27FC236}">
                <a16:creationId xmlns:a16="http://schemas.microsoft.com/office/drawing/2014/main" id="{E78022B7-D4D0-4B1F-9586-82B673ACA917}"/>
              </a:ext>
            </a:extLst>
          </p:cNvPr>
          <p:cNvPicPr>
            <a:picLocks noChangeAspect="1"/>
          </p:cNvPicPr>
          <p:nvPr/>
        </p:nvPicPr>
        <p:blipFill>
          <a:blip r:embed="rId2"/>
          <a:stretch>
            <a:fillRect/>
          </a:stretch>
        </p:blipFill>
        <p:spPr>
          <a:xfrm>
            <a:off x="6890400" y="117682"/>
            <a:ext cx="1951200" cy="1150635"/>
          </a:xfrm>
          <a:prstGeom prst="rect">
            <a:avLst/>
          </a:prstGeom>
        </p:spPr>
      </p:pic>
    </p:spTree>
    <p:extLst>
      <p:ext uri="{BB962C8B-B14F-4D97-AF65-F5344CB8AC3E}">
        <p14:creationId xmlns:p14="http://schemas.microsoft.com/office/powerpoint/2010/main" val="5900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Writing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368623" y="1165548"/>
            <a:ext cx="8663336" cy="3759200"/>
          </a:xfrm>
        </p:spPr>
        <p:txBody>
          <a:bodyPr vert="horz" lIns="91440" tIns="45720" rIns="91440" bIns="45720" rtlCol="0" anchor="t">
            <a:noAutofit/>
          </a:bodyPr>
          <a:lstStyle/>
          <a:p>
            <a:r>
              <a:rPr lang="en-US" sz="2000" dirty="0">
                <a:ea typeface="+mn-lt"/>
                <a:cs typeface="+mn-lt"/>
              </a:rPr>
              <a:t>This term in Phonics, students will be learning alternative spellings of phonemes (sounds) they know, to enable them to spell tricky words.</a:t>
            </a:r>
            <a:endParaRPr lang="en-AU" dirty="0">
              <a:ea typeface="+mn-lt"/>
              <a:cs typeface="+mn-lt"/>
            </a:endParaRPr>
          </a:p>
          <a:p>
            <a:r>
              <a:rPr lang="en-US" sz="2000" dirty="0">
                <a:ea typeface="+mn-lt"/>
                <a:cs typeface="+mn-lt"/>
              </a:rPr>
              <a:t>In Writing lessons, students' writing will link to our </a:t>
            </a:r>
            <a:r>
              <a:rPr lang="en-US" sz="2000" dirty="0" err="1">
                <a:ea typeface="+mn-lt"/>
                <a:cs typeface="+mn-lt"/>
              </a:rPr>
              <a:t>Mappen</a:t>
            </a:r>
            <a:r>
              <a:rPr lang="en-US" sz="2000" dirty="0">
                <a:ea typeface="+mn-lt"/>
                <a:cs typeface="+mn-lt"/>
              </a:rPr>
              <a:t> Topic of Creativity: Robot Buddies. Students will begin the term by learning to use adjectives to write descriptions, linked to the texts we will be reading. The students will then plan their own narrative based on the book: Rosie Revere Engineer. </a:t>
            </a:r>
            <a:endParaRPr lang="en-AU" dirty="0">
              <a:ea typeface="+mn-lt"/>
              <a:cs typeface="+mn-lt"/>
            </a:endParaRPr>
          </a:p>
          <a:p>
            <a:r>
              <a:rPr lang="en-US" sz="2000" dirty="0">
                <a:ea typeface="+mn-lt"/>
                <a:cs typeface="+mn-lt"/>
              </a:rPr>
              <a:t>Later in the term, students will write informative texts about inventions they have designed and a robot they will make. They will learn to use key features of information texts such as headings and subheadings. </a:t>
            </a:r>
            <a:endParaRPr lang="en-AU" dirty="0">
              <a:ea typeface="+mn-lt"/>
              <a:cs typeface="+mn-lt"/>
            </a:endParaRPr>
          </a:p>
          <a:p>
            <a:r>
              <a:rPr lang="en-US" sz="2000" dirty="0"/>
              <a:t>Finally, students will learn to use adjectives and conjunctions when writing a persuasive texts about why their robot is special. </a:t>
            </a:r>
          </a:p>
        </p:txBody>
      </p:sp>
      <p:pic>
        <p:nvPicPr>
          <p:cNvPr id="4" name="Picture 4">
            <a:extLst>
              <a:ext uri="{FF2B5EF4-FFF2-40B4-BE49-F238E27FC236}">
                <a16:creationId xmlns:a16="http://schemas.microsoft.com/office/drawing/2014/main" id="{C9A804A6-F8C6-4303-BE08-A0B058BE7702}"/>
              </a:ext>
            </a:extLst>
          </p:cNvPr>
          <p:cNvPicPr>
            <a:picLocks noChangeAspect="1"/>
          </p:cNvPicPr>
          <p:nvPr/>
        </p:nvPicPr>
        <p:blipFill>
          <a:blip r:embed="rId2"/>
          <a:stretch>
            <a:fillRect/>
          </a:stretch>
        </p:blipFill>
        <p:spPr>
          <a:xfrm>
            <a:off x="7574400" y="148136"/>
            <a:ext cx="1402200" cy="1044728"/>
          </a:xfrm>
          <a:prstGeom prst="rect">
            <a:avLst/>
          </a:prstGeom>
        </p:spPr>
      </p:pic>
    </p:spTree>
    <p:extLst>
      <p:ext uri="{BB962C8B-B14F-4D97-AF65-F5344CB8AC3E}">
        <p14:creationId xmlns:p14="http://schemas.microsoft.com/office/powerpoint/2010/main" val="345062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Mathematics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484818" y="1138986"/>
            <a:ext cx="8388311" cy="4593087"/>
          </a:xfrm>
        </p:spPr>
        <p:txBody>
          <a:bodyPr vert="horz" lIns="91440" tIns="45720" rIns="91440" bIns="45720" rtlCol="0" anchor="t">
            <a:noAutofit/>
          </a:bodyPr>
          <a:lstStyle/>
          <a:p>
            <a:r>
              <a:rPr lang="en-AU" sz="1600" dirty="0"/>
              <a:t>In Mathematics this Term, Grade 1 will be covering number, statistics and measurement.</a:t>
            </a:r>
            <a:endParaRPr lang="en-US" sz="1600" dirty="0"/>
          </a:p>
          <a:p>
            <a:r>
              <a:rPr lang="en-AU" sz="1600" b="1" u="sng" dirty="0"/>
              <a:t>Number:</a:t>
            </a:r>
          </a:p>
          <a:p>
            <a:r>
              <a:rPr lang="en-AU" sz="1600" dirty="0"/>
              <a:t>Students will be learning to improve their addition and subtraction skills by using place value, partitioning skills and number lines. They will review their knowledge of fractions by dividing groups of objects and numbers. They will continue to build their number confidence through using number lines. </a:t>
            </a:r>
            <a:endParaRPr lang="en-AU" altLang="ja-JP" sz="1600" dirty="0"/>
          </a:p>
          <a:p>
            <a:r>
              <a:rPr lang="en-AU" sz="1600" b="1" u="sng" dirty="0"/>
              <a:t>Measurement:</a:t>
            </a:r>
            <a:endParaRPr lang="en-AU" sz="1600" dirty="0"/>
          </a:p>
          <a:p>
            <a:r>
              <a:rPr lang="en-AU" sz="1600" dirty="0"/>
              <a:t>Students will learn to describe and classify 2 and 3 dimensional shapes. They will also describe and order events based on their durations. The students will also review how to read hour and half-hour on clocks.</a:t>
            </a:r>
          </a:p>
          <a:p>
            <a:r>
              <a:rPr lang="en-AU" sz="1600" b="1" u="sng" dirty="0"/>
              <a:t>Statistics:</a:t>
            </a:r>
            <a:endParaRPr lang="en-AU" sz="1600" dirty="0"/>
          </a:p>
          <a:p>
            <a:r>
              <a:rPr lang="en-AU" sz="1600" dirty="0"/>
              <a:t>Students will review how to collect and display data. They will revise outcomes using everyday chance language, for example, 'will happen', 'might happen', and 'won't happen'. </a:t>
            </a:r>
          </a:p>
          <a:p>
            <a:endParaRPr lang="en-AU"/>
          </a:p>
          <a:p>
            <a:endParaRPr lang="en-AU"/>
          </a:p>
          <a:p>
            <a:endParaRPr lang="en-AU"/>
          </a:p>
        </p:txBody>
      </p:sp>
      <p:pic>
        <p:nvPicPr>
          <p:cNvPr id="4" name="Picture 4" descr="Shape, calendar&#10;&#10;Description automatically generated">
            <a:extLst>
              <a:ext uri="{FF2B5EF4-FFF2-40B4-BE49-F238E27FC236}">
                <a16:creationId xmlns:a16="http://schemas.microsoft.com/office/drawing/2014/main" id="{E7225A68-46C5-4560-8A3E-F8051EE52BEB}"/>
              </a:ext>
            </a:extLst>
          </p:cNvPr>
          <p:cNvPicPr>
            <a:picLocks noChangeAspect="1"/>
          </p:cNvPicPr>
          <p:nvPr/>
        </p:nvPicPr>
        <p:blipFill>
          <a:blip r:embed="rId2"/>
          <a:stretch>
            <a:fillRect/>
          </a:stretch>
        </p:blipFill>
        <p:spPr>
          <a:xfrm>
            <a:off x="7214400" y="26094"/>
            <a:ext cx="1834200" cy="1153812"/>
          </a:xfrm>
          <a:prstGeom prst="rect">
            <a:avLst/>
          </a:prstGeom>
        </p:spPr>
      </p:pic>
    </p:spTree>
    <p:extLst>
      <p:ext uri="{BB962C8B-B14F-4D97-AF65-F5344CB8AC3E}">
        <p14:creationId xmlns:p14="http://schemas.microsoft.com/office/powerpoint/2010/main" val="1779414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Inquiry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p:txBody>
          <a:bodyPr vert="horz" lIns="91440" tIns="45720" rIns="91440" bIns="45720" rtlCol="0" anchor="t">
            <a:noAutofit/>
          </a:bodyPr>
          <a:lstStyle/>
          <a:p>
            <a:r>
              <a:rPr lang="en-AU" sz="2000" dirty="0"/>
              <a:t>This Term, our Inquiry unit is called 'Robot Buddies.' Grade 1s will be exploring the creative process of planning, designing and refining to make their own creations. The children will be creating their own hats, chairs and robots. As part of this process, students will be required to problem solve and develop their growth mindset to achieve their personal best.</a:t>
            </a:r>
          </a:p>
          <a:p>
            <a:pPr marL="342900" indent="-342900">
              <a:buFont typeface="Arial" panose="020B0604020202020204" pitchFamily="34" charset="0"/>
              <a:buChar char="•"/>
            </a:pPr>
            <a:endParaRPr lang="en-AU"/>
          </a:p>
        </p:txBody>
      </p:sp>
      <p:pic>
        <p:nvPicPr>
          <p:cNvPr id="4" name="Picture 4" descr="A picture containing toy, LEGO, clipart, automaton&#10;&#10;Description automatically generated">
            <a:extLst>
              <a:ext uri="{FF2B5EF4-FFF2-40B4-BE49-F238E27FC236}">
                <a16:creationId xmlns:a16="http://schemas.microsoft.com/office/drawing/2014/main" id="{62699DA0-B175-4979-B403-CC3CD38985D7}"/>
              </a:ext>
            </a:extLst>
          </p:cNvPr>
          <p:cNvPicPr>
            <a:picLocks noChangeAspect="1"/>
          </p:cNvPicPr>
          <p:nvPr/>
        </p:nvPicPr>
        <p:blipFill>
          <a:blip r:embed="rId2"/>
          <a:stretch>
            <a:fillRect/>
          </a:stretch>
        </p:blipFill>
        <p:spPr>
          <a:xfrm>
            <a:off x="3353400" y="3741368"/>
            <a:ext cx="3184200" cy="1823263"/>
          </a:xfrm>
          <a:prstGeom prst="rect">
            <a:avLst/>
          </a:prstGeom>
        </p:spPr>
      </p:pic>
    </p:spTree>
    <p:extLst>
      <p:ext uri="{BB962C8B-B14F-4D97-AF65-F5344CB8AC3E}">
        <p14:creationId xmlns:p14="http://schemas.microsoft.com/office/powerpoint/2010/main" val="182014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Prosocial Education</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730250" y="1167401"/>
            <a:ext cx="7785100" cy="3759200"/>
          </a:xfrm>
        </p:spPr>
        <p:txBody>
          <a:bodyPr vert="horz" lIns="91440" tIns="45720" rIns="91440" bIns="45720" rtlCol="0" anchor="t">
            <a:noAutofit/>
          </a:bodyPr>
          <a:lstStyle/>
          <a:p>
            <a:r>
              <a:rPr lang="en-AU" sz="2000" dirty="0"/>
              <a:t>This term in Circle Solutions, Grade 1 will be exploring </a:t>
            </a:r>
            <a:r>
              <a:rPr lang="en-AU" sz="2000" dirty="0">
                <a:ea typeface="+mn-lt"/>
                <a:cs typeface="+mn-lt"/>
              </a:rPr>
              <a:t>themes of resilience. </a:t>
            </a:r>
            <a:endParaRPr lang="en-US"/>
          </a:p>
          <a:p>
            <a:endParaRPr lang="en-AU" sz="2000" dirty="0">
              <a:ea typeface="+mn-lt"/>
              <a:cs typeface="+mn-lt"/>
            </a:endParaRPr>
          </a:p>
          <a:p>
            <a:r>
              <a:rPr lang="en-AU" sz="2000" dirty="0">
                <a:ea typeface="+mn-lt"/>
                <a:cs typeface="+mn-lt"/>
              </a:rPr>
              <a:t>Students will learn to identify </a:t>
            </a:r>
            <a:r>
              <a:rPr lang="en-GB" sz="2000" dirty="0">
                <a:ea typeface="+mn-lt"/>
                <a:cs typeface="+mn-lt"/>
              </a:rPr>
              <a:t>strategies that they can use when faced with unfamiliar or challenging situations. </a:t>
            </a:r>
            <a:endParaRPr lang="en-AU">
              <a:ea typeface="+mn-lt"/>
              <a:cs typeface="+mn-lt"/>
            </a:endParaRPr>
          </a:p>
          <a:p>
            <a:endParaRPr lang="en-GB" sz="2000" dirty="0">
              <a:ea typeface="+mn-lt"/>
              <a:cs typeface="+mn-lt"/>
            </a:endParaRPr>
          </a:p>
          <a:p>
            <a:r>
              <a:rPr lang="en-GB" sz="2000" dirty="0">
                <a:ea typeface="+mn-lt"/>
                <a:cs typeface="+mn-lt"/>
              </a:rPr>
              <a:t>Students will explore effective ways to ask for help and support when they are stuck with a problem.</a:t>
            </a:r>
            <a:r>
              <a:rPr lang="en-GB" sz="2000" dirty="0"/>
              <a:t> </a:t>
            </a:r>
            <a:endParaRPr lang="en-AU" dirty="0"/>
          </a:p>
          <a:p>
            <a:endParaRPr lang="en-AU" sz="2000" dirty="0"/>
          </a:p>
          <a:p>
            <a:r>
              <a:rPr lang="en-AU" sz="2000" dirty="0"/>
              <a:t>They will continue to work on maintaining positive friendships and using effective conflict resolution strategies with their peers. </a:t>
            </a:r>
            <a:endParaRPr lang="en-AU"/>
          </a:p>
        </p:txBody>
      </p:sp>
      <p:pic>
        <p:nvPicPr>
          <p:cNvPr id="4" name="Picture 4">
            <a:extLst>
              <a:ext uri="{FF2B5EF4-FFF2-40B4-BE49-F238E27FC236}">
                <a16:creationId xmlns:a16="http://schemas.microsoft.com/office/drawing/2014/main" id="{6107E705-2966-49A6-A8AF-2893051204C0}"/>
              </a:ext>
            </a:extLst>
          </p:cNvPr>
          <p:cNvPicPr>
            <a:picLocks noChangeAspect="1"/>
          </p:cNvPicPr>
          <p:nvPr/>
        </p:nvPicPr>
        <p:blipFill>
          <a:blip r:embed="rId2"/>
          <a:stretch>
            <a:fillRect/>
          </a:stretch>
        </p:blipFill>
        <p:spPr>
          <a:xfrm>
            <a:off x="5981400" y="88250"/>
            <a:ext cx="2806200" cy="1056499"/>
          </a:xfrm>
          <a:prstGeom prst="rect">
            <a:avLst/>
          </a:prstGeom>
        </p:spPr>
      </p:pic>
    </p:spTree>
    <p:extLst>
      <p:ext uri="{BB962C8B-B14F-4D97-AF65-F5344CB8AC3E}">
        <p14:creationId xmlns:p14="http://schemas.microsoft.com/office/powerpoint/2010/main" val="50512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Whole School Special Events</a:t>
            </a:r>
          </a:p>
        </p:txBody>
      </p:sp>
      <p:graphicFrame>
        <p:nvGraphicFramePr>
          <p:cNvPr id="5" name="Table 4">
            <a:extLst>
              <a:ext uri="{FF2B5EF4-FFF2-40B4-BE49-F238E27FC236}">
                <a16:creationId xmlns:a16="http://schemas.microsoft.com/office/drawing/2014/main" id="{74BD1039-FDE5-42AC-97BB-4AC34C2AAC4F}"/>
              </a:ext>
            </a:extLst>
          </p:cNvPr>
          <p:cNvGraphicFramePr>
            <a:graphicFrameLocks noGrp="1"/>
          </p:cNvGraphicFramePr>
          <p:nvPr>
            <p:extLst>
              <p:ext uri="{D42A27DB-BD31-4B8C-83A1-F6EECF244321}">
                <p14:modId xmlns:p14="http://schemas.microsoft.com/office/powerpoint/2010/main" val="401827482"/>
              </p:ext>
            </p:extLst>
          </p:nvPr>
        </p:nvGraphicFramePr>
        <p:xfrm>
          <a:off x="476939" y="1252805"/>
          <a:ext cx="8068436" cy="3730077"/>
        </p:xfrm>
        <a:graphic>
          <a:graphicData uri="http://schemas.openxmlformats.org/drawingml/2006/table">
            <a:tbl>
              <a:tblPr firstRow="1" bandRow="1">
                <a:tableStyleId>{5C22544A-7EE6-4342-B048-85BDC9FD1C3A}</a:tableStyleId>
              </a:tblPr>
              <a:tblGrid>
                <a:gridCol w="3558338">
                  <a:extLst>
                    <a:ext uri="{9D8B030D-6E8A-4147-A177-3AD203B41FA5}">
                      <a16:colId xmlns:a16="http://schemas.microsoft.com/office/drawing/2014/main" val="4026859241"/>
                    </a:ext>
                  </a:extLst>
                </a:gridCol>
                <a:gridCol w="1462909">
                  <a:extLst>
                    <a:ext uri="{9D8B030D-6E8A-4147-A177-3AD203B41FA5}">
                      <a16:colId xmlns:a16="http://schemas.microsoft.com/office/drawing/2014/main" val="3006284432"/>
                    </a:ext>
                  </a:extLst>
                </a:gridCol>
                <a:gridCol w="3047189">
                  <a:extLst>
                    <a:ext uri="{9D8B030D-6E8A-4147-A177-3AD203B41FA5}">
                      <a16:colId xmlns:a16="http://schemas.microsoft.com/office/drawing/2014/main" val="3192430622"/>
                    </a:ext>
                  </a:extLst>
                </a:gridCol>
              </a:tblGrid>
              <a:tr h="470177">
                <a:tc>
                  <a:txBody>
                    <a:bodyPr/>
                    <a:lstStyle/>
                    <a:p>
                      <a:pPr algn="ctr" rtl="0" fontAlgn="base"/>
                      <a:r>
                        <a:rPr lang="en-AU">
                          <a:effectLst/>
                        </a:rPr>
                        <a:t>Event​</a:t>
                      </a:r>
                      <a:endParaRPr lang="en-AU" b="1">
                        <a:solidFill>
                          <a:srgbClr val="FFFFFF"/>
                        </a:solidFill>
                        <a:effectLst/>
                      </a:endParaRPr>
                    </a:p>
                  </a:txBody>
                  <a:tcPr anchor="ctr"/>
                </a:tc>
                <a:tc>
                  <a:txBody>
                    <a:bodyPr/>
                    <a:lstStyle/>
                    <a:p>
                      <a:pPr algn="ctr" rtl="0" fontAlgn="base"/>
                      <a:r>
                        <a:rPr lang="en-AU">
                          <a:effectLst/>
                        </a:rPr>
                        <a:t>Week​</a:t>
                      </a:r>
                      <a:endParaRPr lang="en-AU" b="1">
                        <a:solidFill>
                          <a:srgbClr val="FFFFFF"/>
                        </a:solidFill>
                        <a:effectLst/>
                      </a:endParaRPr>
                    </a:p>
                  </a:txBody>
                  <a:tcPr anchor="ctr"/>
                </a:tc>
                <a:tc>
                  <a:txBody>
                    <a:bodyPr/>
                    <a:lstStyle/>
                    <a:p>
                      <a:pPr algn="ctr" rtl="0" fontAlgn="base"/>
                      <a:r>
                        <a:rPr lang="en-AU">
                          <a:effectLst/>
                        </a:rPr>
                        <a:t>Date(s)​</a:t>
                      </a:r>
                      <a:endParaRPr lang="en-AU" b="1">
                        <a:solidFill>
                          <a:srgbClr val="FFFFFF"/>
                        </a:solidFill>
                        <a:effectLst/>
                      </a:endParaRPr>
                    </a:p>
                  </a:txBody>
                  <a:tcPr anchor="ctr"/>
                </a:tc>
                <a:extLst>
                  <a:ext uri="{0D108BD9-81ED-4DB2-BD59-A6C34878D82A}">
                    <a16:rowId xmlns:a16="http://schemas.microsoft.com/office/drawing/2014/main" val="1730124559"/>
                  </a:ext>
                </a:extLst>
              </a:tr>
              <a:tr h="814975">
                <a:tc>
                  <a:txBody>
                    <a:bodyPr/>
                    <a:lstStyle/>
                    <a:p>
                      <a:pPr rtl="0" fontAlgn="base"/>
                      <a:r>
                        <a:rPr lang="en-AU">
                          <a:effectLst/>
                        </a:rPr>
                        <a:t>Numeracy Day</a:t>
                      </a:r>
                    </a:p>
                  </a:txBody>
                  <a:tcPr anchor="ctr"/>
                </a:tc>
                <a:tc>
                  <a:txBody>
                    <a:bodyPr/>
                    <a:lstStyle/>
                    <a:p>
                      <a:pPr algn="ctr" rtl="0" fontAlgn="base"/>
                      <a:r>
                        <a:rPr lang="en-AU">
                          <a:effectLst/>
                        </a:rPr>
                        <a:t>4</a:t>
                      </a:r>
                    </a:p>
                  </a:txBody>
                  <a:tcPr anchor="ctr"/>
                </a:tc>
                <a:tc>
                  <a:txBody>
                    <a:bodyPr/>
                    <a:lstStyle/>
                    <a:p>
                      <a:pPr algn="ctr" rtl="0" fontAlgn="base"/>
                      <a:r>
                        <a:rPr lang="en-AU">
                          <a:effectLst/>
                        </a:rPr>
                        <a:t>Thursday 28th October ​</a:t>
                      </a:r>
                    </a:p>
                  </a:txBody>
                  <a:tcPr anchor="ctr"/>
                </a:tc>
                <a:extLst>
                  <a:ext uri="{0D108BD9-81ED-4DB2-BD59-A6C34878D82A}">
                    <a16:rowId xmlns:a16="http://schemas.microsoft.com/office/drawing/2014/main" val="4030262693"/>
                  </a:ext>
                </a:extLst>
              </a:tr>
              <a:tr h="814975">
                <a:tc>
                  <a:txBody>
                    <a:bodyPr/>
                    <a:lstStyle/>
                    <a:p>
                      <a:pPr lvl="0">
                        <a:buNone/>
                      </a:pPr>
                      <a:r>
                        <a:rPr lang="en-AU">
                          <a:effectLst/>
                        </a:rPr>
                        <a:t>Remembrance Day</a:t>
                      </a:r>
                    </a:p>
                  </a:txBody>
                  <a:tcPr/>
                </a:tc>
                <a:tc>
                  <a:txBody>
                    <a:bodyPr/>
                    <a:lstStyle/>
                    <a:p>
                      <a:pPr lvl="0" algn="ctr">
                        <a:buNone/>
                      </a:pPr>
                      <a:r>
                        <a:rPr lang="en-AU">
                          <a:effectLst/>
                        </a:rPr>
                        <a:t>6</a:t>
                      </a:r>
                    </a:p>
                  </a:txBody>
                  <a:tcPr/>
                </a:tc>
                <a:tc>
                  <a:txBody>
                    <a:bodyPr/>
                    <a:lstStyle/>
                    <a:p>
                      <a:pPr lvl="0" algn="ctr">
                        <a:buNone/>
                      </a:pPr>
                      <a:r>
                        <a:rPr lang="en-AU">
                          <a:effectLst/>
                        </a:rPr>
                        <a:t>Thursday  11th November</a:t>
                      </a:r>
                    </a:p>
                  </a:txBody>
                  <a:tcPr/>
                </a:tc>
                <a:extLst>
                  <a:ext uri="{0D108BD9-81ED-4DB2-BD59-A6C34878D82A}">
                    <a16:rowId xmlns:a16="http://schemas.microsoft.com/office/drawing/2014/main" val="1665091152"/>
                  </a:ext>
                </a:extLst>
              </a:tr>
              <a:tr h="814975">
                <a:tc>
                  <a:txBody>
                    <a:bodyPr/>
                    <a:lstStyle/>
                    <a:p>
                      <a:pPr lvl="0">
                        <a:buNone/>
                      </a:pPr>
                      <a:r>
                        <a:rPr lang="en-AU">
                          <a:effectLst/>
                        </a:rPr>
                        <a:t>House Athletics Day</a:t>
                      </a:r>
                    </a:p>
                  </a:txBody>
                  <a:tcPr/>
                </a:tc>
                <a:tc>
                  <a:txBody>
                    <a:bodyPr/>
                    <a:lstStyle/>
                    <a:p>
                      <a:pPr lvl="0" algn="ctr">
                        <a:buNone/>
                      </a:pPr>
                      <a:r>
                        <a:rPr lang="en-AU">
                          <a:effectLst/>
                        </a:rPr>
                        <a:t>6</a:t>
                      </a:r>
                    </a:p>
                  </a:txBody>
                  <a:tcPr/>
                </a:tc>
                <a:tc>
                  <a:txBody>
                    <a:bodyPr/>
                    <a:lstStyle/>
                    <a:p>
                      <a:pPr lvl="0" algn="ctr">
                        <a:buNone/>
                      </a:pPr>
                      <a:r>
                        <a:rPr lang="en-AU">
                          <a:effectLst/>
                        </a:rPr>
                        <a:t>Friday 12th November</a:t>
                      </a:r>
                    </a:p>
                  </a:txBody>
                  <a:tcPr/>
                </a:tc>
                <a:extLst>
                  <a:ext uri="{0D108BD9-81ED-4DB2-BD59-A6C34878D82A}">
                    <a16:rowId xmlns:a16="http://schemas.microsoft.com/office/drawing/2014/main" val="1181883862"/>
                  </a:ext>
                </a:extLst>
              </a:tr>
              <a:tr h="814975">
                <a:tc>
                  <a:txBody>
                    <a:bodyPr/>
                    <a:lstStyle/>
                    <a:p>
                      <a:pPr rtl="0" fontAlgn="base"/>
                      <a:r>
                        <a:rPr lang="en-AU">
                          <a:effectLst/>
                        </a:rPr>
                        <a:t>Step Up Day</a:t>
                      </a:r>
                    </a:p>
                  </a:txBody>
                  <a:tcPr/>
                </a:tc>
                <a:tc>
                  <a:txBody>
                    <a:bodyPr/>
                    <a:lstStyle/>
                    <a:p>
                      <a:pPr algn="ctr" rtl="0" fontAlgn="base"/>
                      <a:r>
                        <a:rPr lang="en-AU">
                          <a:effectLst/>
                        </a:rPr>
                        <a:t>11</a:t>
                      </a:r>
                    </a:p>
                  </a:txBody>
                  <a:tcPr/>
                </a:tc>
                <a:tc>
                  <a:txBody>
                    <a:bodyPr/>
                    <a:lstStyle/>
                    <a:p>
                      <a:pPr algn="ctr" rtl="0" fontAlgn="base"/>
                      <a:r>
                        <a:rPr lang="en-AU">
                          <a:effectLst/>
                        </a:rPr>
                        <a:t>Tuesday 14th December</a:t>
                      </a:r>
                    </a:p>
                  </a:txBody>
                  <a:tcPr/>
                </a:tc>
                <a:extLst>
                  <a:ext uri="{0D108BD9-81ED-4DB2-BD59-A6C34878D82A}">
                    <a16:rowId xmlns:a16="http://schemas.microsoft.com/office/drawing/2014/main" val="1622001558"/>
                  </a:ext>
                </a:extLst>
              </a:tr>
            </a:tbl>
          </a:graphicData>
        </a:graphic>
      </p:graphicFrame>
    </p:spTree>
    <p:extLst>
      <p:ext uri="{BB962C8B-B14F-4D97-AF65-F5344CB8AC3E}">
        <p14:creationId xmlns:p14="http://schemas.microsoft.com/office/powerpoint/2010/main" val="5370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Grade Level Events</a:t>
            </a:r>
          </a:p>
        </p:txBody>
      </p:sp>
      <p:graphicFrame>
        <p:nvGraphicFramePr>
          <p:cNvPr id="4" name="Content Placeholder 3">
            <a:extLst>
              <a:ext uri="{FF2B5EF4-FFF2-40B4-BE49-F238E27FC236}">
                <a16:creationId xmlns:a16="http://schemas.microsoft.com/office/drawing/2014/main" id="{9DA2BEB6-F986-41F4-83AB-AB6975610E8C}"/>
              </a:ext>
            </a:extLst>
          </p:cNvPr>
          <p:cNvGraphicFramePr>
            <a:graphicFrameLocks noGrp="1"/>
          </p:cNvGraphicFramePr>
          <p:nvPr>
            <p:ph sz="quarter" idx="14"/>
            <p:extLst>
              <p:ext uri="{D42A27DB-BD31-4B8C-83A1-F6EECF244321}">
                <p14:modId xmlns:p14="http://schemas.microsoft.com/office/powerpoint/2010/main" val="2140376696"/>
              </p:ext>
            </p:extLst>
          </p:nvPr>
        </p:nvGraphicFramePr>
        <p:xfrm>
          <a:off x="759005" y="1714081"/>
          <a:ext cx="7754860" cy="2068228"/>
        </p:xfrm>
        <a:graphic>
          <a:graphicData uri="http://schemas.openxmlformats.org/drawingml/2006/table">
            <a:tbl>
              <a:tblPr firstRow="1" bandRow="1">
                <a:tableStyleId>{5C22544A-7EE6-4342-B048-85BDC9FD1C3A}</a:tableStyleId>
              </a:tblPr>
              <a:tblGrid>
                <a:gridCol w="3084000">
                  <a:extLst>
                    <a:ext uri="{9D8B030D-6E8A-4147-A177-3AD203B41FA5}">
                      <a16:colId xmlns:a16="http://schemas.microsoft.com/office/drawing/2014/main" val="2148554315"/>
                    </a:ext>
                  </a:extLst>
                </a:gridCol>
                <a:gridCol w="793429">
                  <a:extLst>
                    <a:ext uri="{9D8B030D-6E8A-4147-A177-3AD203B41FA5}">
                      <a16:colId xmlns:a16="http://schemas.microsoft.com/office/drawing/2014/main" val="3426384920"/>
                    </a:ext>
                  </a:extLst>
                </a:gridCol>
                <a:gridCol w="1423201">
                  <a:extLst>
                    <a:ext uri="{9D8B030D-6E8A-4147-A177-3AD203B41FA5}">
                      <a16:colId xmlns:a16="http://schemas.microsoft.com/office/drawing/2014/main" val="703171479"/>
                    </a:ext>
                  </a:extLst>
                </a:gridCol>
                <a:gridCol w="2454230">
                  <a:extLst>
                    <a:ext uri="{9D8B030D-6E8A-4147-A177-3AD203B41FA5}">
                      <a16:colId xmlns:a16="http://schemas.microsoft.com/office/drawing/2014/main" val="2469932067"/>
                    </a:ext>
                  </a:extLst>
                </a:gridCol>
              </a:tblGrid>
              <a:tr h="330868">
                <a:tc>
                  <a:txBody>
                    <a:bodyPr/>
                    <a:lstStyle/>
                    <a:p>
                      <a:pPr algn="ctr"/>
                      <a:r>
                        <a:rPr lang="en-AU" dirty="0"/>
                        <a:t>Event</a:t>
                      </a:r>
                    </a:p>
                  </a:txBody>
                  <a:tcPr/>
                </a:tc>
                <a:tc>
                  <a:txBody>
                    <a:bodyPr/>
                    <a:lstStyle/>
                    <a:p>
                      <a:pPr algn="ctr"/>
                      <a:r>
                        <a:rPr lang="en-AU" dirty="0"/>
                        <a:t>Week</a:t>
                      </a:r>
                    </a:p>
                  </a:txBody>
                  <a:tcPr/>
                </a:tc>
                <a:tc>
                  <a:txBody>
                    <a:bodyPr/>
                    <a:lstStyle/>
                    <a:p>
                      <a:pPr algn="ctr"/>
                      <a:r>
                        <a:rPr lang="en-AU" dirty="0"/>
                        <a:t>Date</a:t>
                      </a:r>
                    </a:p>
                  </a:txBody>
                  <a:tcPr/>
                </a:tc>
                <a:tc>
                  <a:txBody>
                    <a:bodyPr/>
                    <a:lstStyle/>
                    <a:p>
                      <a:pPr algn="ctr"/>
                      <a:r>
                        <a:rPr lang="en-AU" dirty="0"/>
                        <a:t>Notes</a:t>
                      </a:r>
                    </a:p>
                  </a:txBody>
                  <a:tcPr/>
                </a:tc>
                <a:extLst>
                  <a:ext uri="{0D108BD9-81ED-4DB2-BD59-A6C34878D82A}">
                    <a16:rowId xmlns:a16="http://schemas.microsoft.com/office/drawing/2014/main" val="1502641277"/>
                  </a:ext>
                </a:extLst>
              </a:tr>
              <a:tr h="565484">
                <a:tc>
                  <a:txBody>
                    <a:bodyPr/>
                    <a:lstStyle/>
                    <a:p>
                      <a:pPr lvl="0">
                        <a:buNone/>
                      </a:pPr>
                      <a:r>
                        <a:rPr lang="en-AU" sz="1600" dirty="0"/>
                        <a:t>Legoland</a:t>
                      </a:r>
                    </a:p>
                  </a:txBody>
                  <a:tcPr/>
                </a:tc>
                <a:tc>
                  <a:txBody>
                    <a:bodyPr/>
                    <a:lstStyle/>
                    <a:p>
                      <a:r>
                        <a:rPr lang="en-AU" sz="1600" dirty="0"/>
                        <a:t>5</a:t>
                      </a:r>
                    </a:p>
                  </a:txBody>
                  <a:tcPr/>
                </a:tc>
                <a:tc>
                  <a:txBody>
                    <a:bodyPr/>
                    <a:lstStyle/>
                    <a:p>
                      <a:r>
                        <a:rPr lang="en-AU" sz="1600" dirty="0"/>
                        <a:t>Friday 5th November </a:t>
                      </a:r>
                    </a:p>
                  </a:txBody>
                  <a:tcPr/>
                </a:tc>
                <a:tc>
                  <a:txBody>
                    <a:bodyPr/>
                    <a:lstStyle/>
                    <a:p>
                      <a:r>
                        <a:rPr lang="en-AU" dirty="0"/>
                        <a:t>If allowed under Covid restrictions, permission will need to be given on Compass</a:t>
                      </a:r>
                    </a:p>
                  </a:txBody>
                  <a:tcPr/>
                </a:tc>
                <a:extLst>
                  <a:ext uri="{0D108BD9-81ED-4DB2-BD59-A6C34878D82A}">
                    <a16:rowId xmlns:a16="http://schemas.microsoft.com/office/drawing/2014/main" val="2755910123"/>
                  </a:ext>
                </a:extLst>
              </a:tr>
              <a:tr h="565484">
                <a:tc>
                  <a:txBody>
                    <a:bodyPr/>
                    <a:lstStyle/>
                    <a:p>
                      <a:r>
                        <a:rPr lang="en-AU" sz="1600" dirty="0"/>
                        <a:t>Craft Power Incursion: Building Robots</a:t>
                      </a:r>
                    </a:p>
                  </a:txBody>
                  <a:tcPr/>
                </a:tc>
                <a:tc>
                  <a:txBody>
                    <a:bodyPr/>
                    <a:lstStyle/>
                    <a:p>
                      <a:r>
                        <a:rPr lang="en-AU" sz="1600" dirty="0"/>
                        <a:t>7</a:t>
                      </a:r>
                    </a:p>
                  </a:txBody>
                  <a:tcPr/>
                </a:tc>
                <a:tc>
                  <a:txBody>
                    <a:bodyPr/>
                    <a:lstStyle/>
                    <a:p>
                      <a:r>
                        <a:rPr lang="en-AU" sz="1600" dirty="0"/>
                        <a:t>15th and 16th November</a:t>
                      </a:r>
                    </a:p>
                  </a:txBody>
                  <a:tcPr/>
                </a:tc>
                <a:tc>
                  <a:txBody>
                    <a:bodyPr/>
                    <a:lstStyle/>
                    <a:p>
                      <a:endParaRPr lang="en-AU"/>
                    </a:p>
                  </a:txBody>
                  <a:tcPr/>
                </a:tc>
                <a:extLst>
                  <a:ext uri="{0D108BD9-81ED-4DB2-BD59-A6C34878D82A}">
                    <a16:rowId xmlns:a16="http://schemas.microsoft.com/office/drawing/2014/main" val="146467565"/>
                  </a:ext>
                </a:extLst>
              </a:tr>
            </a:tbl>
          </a:graphicData>
        </a:graphic>
      </p:graphicFrame>
    </p:spTree>
    <p:extLst>
      <p:ext uri="{BB962C8B-B14F-4D97-AF65-F5344CB8AC3E}">
        <p14:creationId xmlns:p14="http://schemas.microsoft.com/office/powerpoint/2010/main" val="274543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Other Notes and Reminders</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p:txBody>
          <a:bodyPr vert="horz" lIns="91440" tIns="45720" rIns="91440" bIns="45720" rtlCol="0" anchor="t">
            <a:noAutofit/>
          </a:bodyPr>
          <a:lstStyle/>
          <a:p>
            <a:pPr marL="342900" indent="-342900">
              <a:spcBef>
                <a:spcPts val="1200"/>
              </a:spcBef>
              <a:spcAft>
                <a:spcPts val="1200"/>
              </a:spcAft>
              <a:buFont typeface="Arial" panose="020B0604020202020204" pitchFamily="34" charset="0"/>
              <a:buChar char="•"/>
            </a:pPr>
            <a:r>
              <a:rPr lang="en-AU" sz="1800" dirty="0"/>
              <a:t>Please look out on Compass for more information about upcoming in-visits/excursions.</a:t>
            </a:r>
          </a:p>
          <a:p>
            <a:pPr marL="342900" indent="-342900">
              <a:spcBef>
                <a:spcPts val="1200"/>
              </a:spcBef>
              <a:spcAft>
                <a:spcPts val="1200"/>
              </a:spcAft>
              <a:buChar char="•"/>
            </a:pPr>
            <a:r>
              <a:rPr lang="en-AU" sz="1800" dirty="0"/>
              <a:t>Please continue to sign your child's reading diary, practising HFW and reminding them to complete one lesson of </a:t>
            </a:r>
            <a:r>
              <a:rPr lang="en-AU" sz="1800" dirty="0" err="1"/>
              <a:t>Mathseeds</a:t>
            </a:r>
            <a:r>
              <a:rPr lang="en-AU" sz="1800" dirty="0"/>
              <a:t> each week.</a:t>
            </a:r>
          </a:p>
          <a:p>
            <a:pPr marL="342900" indent="-342900">
              <a:spcBef>
                <a:spcPts val="1200"/>
              </a:spcBef>
              <a:spcAft>
                <a:spcPts val="1200"/>
              </a:spcAft>
              <a:buChar char="•"/>
            </a:pPr>
            <a:r>
              <a:rPr lang="en-AU" sz="1800" dirty="0"/>
              <a:t>Look at Seesaw Families to see what your child is learning in class.</a:t>
            </a:r>
          </a:p>
          <a:p>
            <a:pPr marL="342900" indent="-342900">
              <a:spcBef>
                <a:spcPts val="1200"/>
              </a:spcBef>
              <a:spcAft>
                <a:spcPts val="1200"/>
              </a:spcAft>
              <a:buFont typeface="Arial,Sans-Serif"/>
              <a:buChar char="•"/>
            </a:pPr>
            <a:r>
              <a:rPr lang="en-US" sz="1800" dirty="0">
                <a:ea typeface="+mn-lt"/>
                <a:cs typeface="+mn-lt"/>
              </a:rPr>
              <a:t>Please continue to check the School Newsletter for Grade Level information and the Compass </a:t>
            </a:r>
            <a:r>
              <a:rPr lang="en-US" sz="1800" dirty="0" err="1">
                <a:ea typeface="+mn-lt"/>
                <a:cs typeface="+mn-lt"/>
              </a:rPr>
              <a:t>NewsFeed</a:t>
            </a:r>
            <a:r>
              <a:rPr lang="en-US" sz="1800" dirty="0">
                <a:ea typeface="+mn-lt"/>
                <a:cs typeface="+mn-lt"/>
              </a:rPr>
              <a:t> for immediate, high level information sharing.</a:t>
            </a:r>
          </a:p>
          <a:p>
            <a:pPr>
              <a:spcBef>
                <a:spcPts val="1200"/>
              </a:spcBef>
              <a:spcAft>
                <a:spcPts val="1200"/>
              </a:spcAft>
            </a:pPr>
            <a:endParaRPr lang="en-AU" sz="1800" dirty="0"/>
          </a:p>
          <a:p>
            <a:pPr lvl="3"/>
            <a:endParaRPr lang="en-AU"/>
          </a:p>
        </p:txBody>
      </p:sp>
    </p:spTree>
    <p:extLst>
      <p:ext uri="{BB962C8B-B14F-4D97-AF65-F5344CB8AC3E}">
        <p14:creationId xmlns:p14="http://schemas.microsoft.com/office/powerpoint/2010/main" val="1451661025"/>
      </p:ext>
    </p:extLst>
  </p:cSld>
  <p:clrMapOvr>
    <a:masterClrMapping/>
  </p:clrMapOvr>
</p:sld>
</file>

<file path=ppt/theme/theme1.xml><?xml version="1.0" encoding="utf-8"?>
<a:theme xmlns:a="http://schemas.openxmlformats.org/drawingml/2006/main" name="Office Theme">
  <a:themeElements>
    <a:clrScheme name="South Melbourne Primary">
      <a:dk1>
        <a:srgbClr val="1B3668"/>
      </a:dk1>
      <a:lt1>
        <a:sysClr val="window" lastClr="FFFFFF"/>
      </a:lt1>
      <a:dk2>
        <a:srgbClr val="77BD43"/>
      </a:dk2>
      <a:lt2>
        <a:srgbClr val="FFFFFF"/>
      </a:lt2>
      <a:accent1>
        <a:srgbClr val="00AFA9"/>
      </a:accent1>
      <a:accent2>
        <a:srgbClr val="1B3668"/>
      </a:accent2>
      <a:accent3>
        <a:srgbClr val="77BD43"/>
      </a:accent3>
      <a:accent4>
        <a:srgbClr val="FDE050"/>
      </a:accent4>
      <a:accent5>
        <a:srgbClr val="93D4D1"/>
      </a:accent5>
      <a:accent6>
        <a:srgbClr val="6299AF"/>
      </a:accent6>
      <a:hlink>
        <a:srgbClr val="1B3668"/>
      </a:hlink>
      <a:folHlink>
        <a:srgbClr val="1B3668"/>
      </a:folHlink>
    </a:clrScheme>
    <a:fontScheme name="South Melbourne Primary - bold headings">
      <a:majorFont>
        <a:latin typeface="Montserrat"/>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 Melbourne Primary-PowerPoint" id="{F0A7DB42-A9BC-414F-8195-376CD00DE47E}" vid="{4F7DDE14-BAFE-4D81-B0F1-39398CBE7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8E3641805A448B097BAFD85829019" ma:contentTypeVersion="30" ma:contentTypeDescription="Create a new document." ma:contentTypeScope="" ma:versionID="22aac69b0b60ced89243a69494b5501e">
  <xsd:schema xmlns:xsd="http://www.w3.org/2001/XMLSchema" xmlns:xs="http://www.w3.org/2001/XMLSchema" xmlns:p="http://schemas.microsoft.com/office/2006/metadata/properties" xmlns:ns2="fe3262ef-5469-4ec2-8a12-c40d690418bb" targetNamespace="http://schemas.microsoft.com/office/2006/metadata/properties" ma:root="true" ma:fieldsID="76c0bdee199fd1a185949b1f594634b1" ns2:_="">
    <xsd:import namespace="fe3262ef-5469-4ec2-8a12-c40d690418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262ef-5469-4ec2-8a12-c40d6904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fe3262ef-5469-4ec2-8a12-c40d690418bb" xsi:nil="true"/>
    <CultureName xmlns="fe3262ef-5469-4ec2-8a12-c40d690418bb" xsi:nil="true"/>
    <Students xmlns="fe3262ef-5469-4ec2-8a12-c40d690418bb">
      <UserInfo>
        <DisplayName/>
        <AccountId xsi:nil="true"/>
        <AccountType/>
      </UserInfo>
    </Students>
    <Distribution_Groups xmlns="fe3262ef-5469-4ec2-8a12-c40d690418bb" xsi:nil="true"/>
    <TeamsChannelId xmlns="fe3262ef-5469-4ec2-8a12-c40d690418bb" xsi:nil="true"/>
    <IsNotebookLocked xmlns="fe3262ef-5469-4ec2-8a12-c40d690418bb" xsi:nil="true"/>
    <FolderType xmlns="fe3262ef-5469-4ec2-8a12-c40d690418bb" xsi:nil="true"/>
    <Student_Groups xmlns="fe3262ef-5469-4ec2-8a12-c40d690418bb">
      <UserInfo>
        <DisplayName/>
        <AccountId xsi:nil="true"/>
        <AccountType/>
      </UserInfo>
    </Student_Groups>
    <Self_Registration_Enabled xmlns="fe3262ef-5469-4ec2-8a12-c40d690418bb" xsi:nil="true"/>
    <DefaultSectionNames xmlns="fe3262ef-5469-4ec2-8a12-c40d690418bb" xsi:nil="true"/>
    <Is_Collaboration_Space_Locked xmlns="fe3262ef-5469-4ec2-8a12-c40d690418bb" xsi:nil="true"/>
    <Invited_Teachers xmlns="fe3262ef-5469-4ec2-8a12-c40d690418bb" xsi:nil="true"/>
    <AppVersion xmlns="fe3262ef-5469-4ec2-8a12-c40d690418bb" xsi:nil="true"/>
    <Invited_Students xmlns="fe3262ef-5469-4ec2-8a12-c40d690418bb" xsi:nil="true"/>
    <Math_Settings xmlns="fe3262ef-5469-4ec2-8a12-c40d690418bb" xsi:nil="true"/>
    <Templates xmlns="fe3262ef-5469-4ec2-8a12-c40d690418bb" xsi:nil="true"/>
    <Has_Teacher_Only_SectionGroup xmlns="fe3262ef-5469-4ec2-8a12-c40d690418bb" xsi:nil="true"/>
    <LMS_Mappings xmlns="fe3262ef-5469-4ec2-8a12-c40d690418bb" xsi:nil="true"/>
    <Owner xmlns="fe3262ef-5469-4ec2-8a12-c40d690418bb">
      <UserInfo>
        <DisplayName/>
        <AccountId xsi:nil="true"/>
        <AccountType/>
      </UserInfo>
    </Owner>
    <Teachers xmlns="fe3262ef-5469-4ec2-8a12-c40d690418bb">
      <UserInfo>
        <DisplayName/>
        <AccountId xsi:nil="true"/>
        <AccountType/>
      </UserInfo>
    </Teach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D9A296-A85C-4B2B-985B-F884640AD7A5}">
  <ds:schemaRefs>
    <ds:schemaRef ds:uri="fe3262ef-5469-4ec2-8a12-c40d690418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87AB6D1-9325-4351-9CBB-7D8F6989F6D3}">
  <ds:schemaRefs>
    <ds:schemaRef ds:uri="50748495-1157-4f83-b424-1f2ecf6bf96c"/>
    <ds:schemaRef ds:uri="5f0d5656-3454-4d7b-a720-9c8cd5612b16"/>
    <ds:schemaRef ds:uri="fe3262ef-5469-4ec2-8a12-c40d690418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7824BE-0299-4E96-887F-F16C4FC20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SMPS-PowerPoint Template</Template>
  <Application>Microsoft Office PowerPoint</Application>
  <PresentationFormat>On-screen Show (4:3)</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Reading Curriculum</vt:lpstr>
      <vt:lpstr>Writing Curriculum</vt:lpstr>
      <vt:lpstr>Mathematics Curriculum</vt:lpstr>
      <vt:lpstr>Inquiry Curriculum</vt:lpstr>
      <vt:lpstr>Prosocial Education</vt:lpstr>
      <vt:lpstr>Whole School Special Events</vt:lpstr>
      <vt:lpstr>Grade Level Events</vt:lpstr>
      <vt:lpstr>Other Notes and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Creece</dc:creator>
  <cp:revision>41</cp:revision>
  <dcterms:created xsi:type="dcterms:W3CDTF">2021-02-08T21:13:45Z</dcterms:created>
  <dcterms:modified xsi:type="dcterms:W3CDTF">2021-09-17T01:22:03Z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0x0101004818E3641805A448B097BAFD85829019</vt:lpwstr>
  </property>
</Properties>
</file>