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971E-2F2F-C77D-3133-51C25CF14B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8838F39-65DC-EAD3-261C-F96B6E88F2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CD70B71-E043-EB9E-CCB9-DE3721DA48C3}"/>
              </a:ext>
            </a:extLst>
          </p:cNvPr>
          <p:cNvSpPr>
            <a:spLocks noGrp="1"/>
          </p:cNvSpPr>
          <p:nvPr>
            <p:ph type="dt" sz="half" idx="10"/>
          </p:nvPr>
        </p:nvSpPr>
        <p:spPr/>
        <p:txBody>
          <a:bodyPr/>
          <a:lstStyle/>
          <a:p>
            <a:fld id="{5651AC27-8B0E-4FD1-B205-4E29B64E18DB}" type="datetimeFigureOut">
              <a:rPr lang="en-AU" smtClean="0"/>
              <a:t>12/03/2026</a:t>
            </a:fld>
            <a:endParaRPr lang="en-AU" dirty="0"/>
          </a:p>
        </p:txBody>
      </p:sp>
      <p:sp>
        <p:nvSpPr>
          <p:cNvPr id="5" name="Footer Placeholder 4">
            <a:extLst>
              <a:ext uri="{FF2B5EF4-FFF2-40B4-BE49-F238E27FC236}">
                <a16:creationId xmlns:a16="http://schemas.microsoft.com/office/drawing/2014/main" id="{87C85067-4B9D-587B-DCF1-1AEC5FE7733C}"/>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E7E09CD-11CB-73DA-C6AB-9DDFF4D920CF}"/>
              </a:ext>
            </a:extLst>
          </p:cNvPr>
          <p:cNvSpPr>
            <a:spLocks noGrp="1"/>
          </p:cNvSpPr>
          <p:nvPr>
            <p:ph type="sldNum" sz="quarter" idx="12"/>
          </p:nvPr>
        </p:nvSpPr>
        <p:spPr/>
        <p:txBody>
          <a:bodyPr/>
          <a:lstStyle/>
          <a:p>
            <a:fld id="{C2738E4A-4914-4BB8-B511-5D3BF085DA8F}" type="slidenum">
              <a:rPr lang="en-AU" smtClean="0"/>
              <a:t>‹#›</a:t>
            </a:fld>
            <a:endParaRPr lang="en-AU" dirty="0"/>
          </a:p>
        </p:txBody>
      </p:sp>
    </p:spTree>
    <p:extLst>
      <p:ext uri="{BB962C8B-B14F-4D97-AF65-F5344CB8AC3E}">
        <p14:creationId xmlns:p14="http://schemas.microsoft.com/office/powerpoint/2010/main" val="229306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AF0DE-171B-F01C-EF76-459953C6F81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326F053-9B50-4F24-9A72-A7FA7E528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D769D55-2F48-7B00-F171-A463D8A2D8D1}"/>
              </a:ext>
            </a:extLst>
          </p:cNvPr>
          <p:cNvSpPr>
            <a:spLocks noGrp="1"/>
          </p:cNvSpPr>
          <p:nvPr>
            <p:ph type="dt" sz="half" idx="10"/>
          </p:nvPr>
        </p:nvSpPr>
        <p:spPr/>
        <p:txBody>
          <a:bodyPr/>
          <a:lstStyle/>
          <a:p>
            <a:fld id="{5651AC27-8B0E-4FD1-B205-4E29B64E18DB}" type="datetimeFigureOut">
              <a:rPr lang="en-AU" smtClean="0"/>
              <a:t>12/03/2026</a:t>
            </a:fld>
            <a:endParaRPr lang="en-AU" dirty="0"/>
          </a:p>
        </p:txBody>
      </p:sp>
      <p:sp>
        <p:nvSpPr>
          <p:cNvPr id="5" name="Footer Placeholder 4">
            <a:extLst>
              <a:ext uri="{FF2B5EF4-FFF2-40B4-BE49-F238E27FC236}">
                <a16:creationId xmlns:a16="http://schemas.microsoft.com/office/drawing/2014/main" id="{D1040A6E-896E-7F0E-3414-11CA465C67C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6E1E65F6-1E00-F189-48BC-3C63AE5DC100}"/>
              </a:ext>
            </a:extLst>
          </p:cNvPr>
          <p:cNvSpPr>
            <a:spLocks noGrp="1"/>
          </p:cNvSpPr>
          <p:nvPr>
            <p:ph type="sldNum" sz="quarter" idx="12"/>
          </p:nvPr>
        </p:nvSpPr>
        <p:spPr/>
        <p:txBody>
          <a:bodyPr/>
          <a:lstStyle/>
          <a:p>
            <a:fld id="{C2738E4A-4914-4BB8-B511-5D3BF085DA8F}" type="slidenum">
              <a:rPr lang="en-AU" smtClean="0"/>
              <a:t>‹#›</a:t>
            </a:fld>
            <a:endParaRPr lang="en-AU" dirty="0"/>
          </a:p>
        </p:txBody>
      </p:sp>
    </p:spTree>
    <p:extLst>
      <p:ext uri="{BB962C8B-B14F-4D97-AF65-F5344CB8AC3E}">
        <p14:creationId xmlns:p14="http://schemas.microsoft.com/office/powerpoint/2010/main" val="99827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55CC1C-5AEE-EB8E-6728-AE3B6A906E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7BED0BC-9054-A943-3897-F0BAA70D4F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D2DB2D5-C26B-8720-CC0A-8976AF8BE292}"/>
              </a:ext>
            </a:extLst>
          </p:cNvPr>
          <p:cNvSpPr>
            <a:spLocks noGrp="1"/>
          </p:cNvSpPr>
          <p:nvPr>
            <p:ph type="dt" sz="half" idx="10"/>
          </p:nvPr>
        </p:nvSpPr>
        <p:spPr/>
        <p:txBody>
          <a:bodyPr/>
          <a:lstStyle/>
          <a:p>
            <a:fld id="{5651AC27-8B0E-4FD1-B205-4E29B64E18DB}" type="datetimeFigureOut">
              <a:rPr lang="en-AU" smtClean="0"/>
              <a:t>12/03/2026</a:t>
            </a:fld>
            <a:endParaRPr lang="en-AU" dirty="0"/>
          </a:p>
        </p:txBody>
      </p:sp>
      <p:sp>
        <p:nvSpPr>
          <p:cNvPr id="5" name="Footer Placeholder 4">
            <a:extLst>
              <a:ext uri="{FF2B5EF4-FFF2-40B4-BE49-F238E27FC236}">
                <a16:creationId xmlns:a16="http://schemas.microsoft.com/office/drawing/2014/main" id="{AE987FF1-A04D-B146-0B17-6280DBFCA76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BE2DC93-69A8-4F76-1AE3-5D394C600D12}"/>
              </a:ext>
            </a:extLst>
          </p:cNvPr>
          <p:cNvSpPr>
            <a:spLocks noGrp="1"/>
          </p:cNvSpPr>
          <p:nvPr>
            <p:ph type="sldNum" sz="quarter" idx="12"/>
          </p:nvPr>
        </p:nvSpPr>
        <p:spPr/>
        <p:txBody>
          <a:bodyPr/>
          <a:lstStyle/>
          <a:p>
            <a:fld id="{C2738E4A-4914-4BB8-B511-5D3BF085DA8F}" type="slidenum">
              <a:rPr lang="en-AU" smtClean="0"/>
              <a:t>‹#›</a:t>
            </a:fld>
            <a:endParaRPr lang="en-AU" dirty="0"/>
          </a:p>
        </p:txBody>
      </p:sp>
    </p:spTree>
    <p:extLst>
      <p:ext uri="{BB962C8B-B14F-4D97-AF65-F5344CB8AC3E}">
        <p14:creationId xmlns:p14="http://schemas.microsoft.com/office/powerpoint/2010/main" val="43721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6FE51-554D-9665-84C6-8013F936DDF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E7B940-3D0C-A83C-7432-11E3692BF8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F9BC923-1F4A-C97B-51A9-AAE790CC313E}"/>
              </a:ext>
            </a:extLst>
          </p:cNvPr>
          <p:cNvSpPr>
            <a:spLocks noGrp="1"/>
          </p:cNvSpPr>
          <p:nvPr>
            <p:ph type="dt" sz="half" idx="10"/>
          </p:nvPr>
        </p:nvSpPr>
        <p:spPr/>
        <p:txBody>
          <a:bodyPr/>
          <a:lstStyle/>
          <a:p>
            <a:fld id="{5651AC27-8B0E-4FD1-B205-4E29B64E18DB}" type="datetimeFigureOut">
              <a:rPr lang="en-AU" smtClean="0"/>
              <a:t>12/03/2026</a:t>
            </a:fld>
            <a:endParaRPr lang="en-AU" dirty="0"/>
          </a:p>
        </p:txBody>
      </p:sp>
      <p:sp>
        <p:nvSpPr>
          <p:cNvPr id="5" name="Footer Placeholder 4">
            <a:extLst>
              <a:ext uri="{FF2B5EF4-FFF2-40B4-BE49-F238E27FC236}">
                <a16:creationId xmlns:a16="http://schemas.microsoft.com/office/drawing/2014/main" id="{EED7D905-1E66-FEF4-96A9-DD10E92BD06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46952D1F-FA9A-CCAF-FC88-809B1965BC89}"/>
              </a:ext>
            </a:extLst>
          </p:cNvPr>
          <p:cNvSpPr>
            <a:spLocks noGrp="1"/>
          </p:cNvSpPr>
          <p:nvPr>
            <p:ph type="sldNum" sz="quarter" idx="12"/>
          </p:nvPr>
        </p:nvSpPr>
        <p:spPr/>
        <p:txBody>
          <a:bodyPr/>
          <a:lstStyle/>
          <a:p>
            <a:fld id="{C2738E4A-4914-4BB8-B511-5D3BF085DA8F}" type="slidenum">
              <a:rPr lang="en-AU" smtClean="0"/>
              <a:t>‹#›</a:t>
            </a:fld>
            <a:endParaRPr lang="en-AU" dirty="0"/>
          </a:p>
        </p:txBody>
      </p:sp>
    </p:spTree>
    <p:extLst>
      <p:ext uri="{BB962C8B-B14F-4D97-AF65-F5344CB8AC3E}">
        <p14:creationId xmlns:p14="http://schemas.microsoft.com/office/powerpoint/2010/main" val="29360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CCF3-5A2B-20E8-169C-BE1E98BCEB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46BEBA7-E695-65EB-6A28-EF02FCC2B5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13862-1CBD-6B0A-B21C-4FE6102F9E1F}"/>
              </a:ext>
            </a:extLst>
          </p:cNvPr>
          <p:cNvSpPr>
            <a:spLocks noGrp="1"/>
          </p:cNvSpPr>
          <p:nvPr>
            <p:ph type="dt" sz="half" idx="10"/>
          </p:nvPr>
        </p:nvSpPr>
        <p:spPr/>
        <p:txBody>
          <a:bodyPr/>
          <a:lstStyle/>
          <a:p>
            <a:fld id="{5651AC27-8B0E-4FD1-B205-4E29B64E18DB}" type="datetimeFigureOut">
              <a:rPr lang="en-AU" smtClean="0"/>
              <a:t>12/03/2026</a:t>
            </a:fld>
            <a:endParaRPr lang="en-AU" dirty="0"/>
          </a:p>
        </p:txBody>
      </p:sp>
      <p:sp>
        <p:nvSpPr>
          <p:cNvPr id="5" name="Footer Placeholder 4">
            <a:extLst>
              <a:ext uri="{FF2B5EF4-FFF2-40B4-BE49-F238E27FC236}">
                <a16:creationId xmlns:a16="http://schemas.microsoft.com/office/drawing/2014/main" id="{B70E2450-E065-B5F5-1990-6B180596777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40BC5DE-5107-D90F-3264-EC0522F2C72D}"/>
              </a:ext>
            </a:extLst>
          </p:cNvPr>
          <p:cNvSpPr>
            <a:spLocks noGrp="1"/>
          </p:cNvSpPr>
          <p:nvPr>
            <p:ph type="sldNum" sz="quarter" idx="12"/>
          </p:nvPr>
        </p:nvSpPr>
        <p:spPr/>
        <p:txBody>
          <a:bodyPr/>
          <a:lstStyle/>
          <a:p>
            <a:fld id="{C2738E4A-4914-4BB8-B511-5D3BF085DA8F}" type="slidenum">
              <a:rPr lang="en-AU" smtClean="0"/>
              <a:t>‹#›</a:t>
            </a:fld>
            <a:endParaRPr lang="en-AU" dirty="0"/>
          </a:p>
        </p:txBody>
      </p:sp>
    </p:spTree>
    <p:extLst>
      <p:ext uri="{BB962C8B-B14F-4D97-AF65-F5344CB8AC3E}">
        <p14:creationId xmlns:p14="http://schemas.microsoft.com/office/powerpoint/2010/main" val="352346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3C1E-D583-F6E1-E799-766D324298E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0F51E89-65B7-FD86-AA58-3863E7C87C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D5B7D60-4BD0-250C-3372-DDCBD47F9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7370BBD-BB3F-0C4C-568B-A14A28C7CCBA}"/>
              </a:ext>
            </a:extLst>
          </p:cNvPr>
          <p:cNvSpPr>
            <a:spLocks noGrp="1"/>
          </p:cNvSpPr>
          <p:nvPr>
            <p:ph type="dt" sz="half" idx="10"/>
          </p:nvPr>
        </p:nvSpPr>
        <p:spPr/>
        <p:txBody>
          <a:bodyPr/>
          <a:lstStyle/>
          <a:p>
            <a:fld id="{5651AC27-8B0E-4FD1-B205-4E29B64E18DB}" type="datetimeFigureOut">
              <a:rPr lang="en-AU" smtClean="0"/>
              <a:t>12/03/2026</a:t>
            </a:fld>
            <a:endParaRPr lang="en-AU" dirty="0"/>
          </a:p>
        </p:txBody>
      </p:sp>
      <p:sp>
        <p:nvSpPr>
          <p:cNvPr id="6" name="Footer Placeholder 5">
            <a:extLst>
              <a:ext uri="{FF2B5EF4-FFF2-40B4-BE49-F238E27FC236}">
                <a16:creationId xmlns:a16="http://schemas.microsoft.com/office/drawing/2014/main" id="{4DD92AC1-8EB0-3A55-1480-30858B9C2475}"/>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42A9A40-4465-AD38-B9D0-E969806A4D12}"/>
              </a:ext>
            </a:extLst>
          </p:cNvPr>
          <p:cNvSpPr>
            <a:spLocks noGrp="1"/>
          </p:cNvSpPr>
          <p:nvPr>
            <p:ph type="sldNum" sz="quarter" idx="12"/>
          </p:nvPr>
        </p:nvSpPr>
        <p:spPr/>
        <p:txBody>
          <a:bodyPr/>
          <a:lstStyle/>
          <a:p>
            <a:fld id="{C2738E4A-4914-4BB8-B511-5D3BF085DA8F}" type="slidenum">
              <a:rPr lang="en-AU" smtClean="0"/>
              <a:t>‹#›</a:t>
            </a:fld>
            <a:endParaRPr lang="en-AU" dirty="0"/>
          </a:p>
        </p:txBody>
      </p:sp>
    </p:spTree>
    <p:extLst>
      <p:ext uri="{BB962C8B-B14F-4D97-AF65-F5344CB8AC3E}">
        <p14:creationId xmlns:p14="http://schemas.microsoft.com/office/powerpoint/2010/main" val="112657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AB281-54FF-BA1E-379F-622225BA61D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0CBCAC6-D114-6ED4-C7B6-C19505874D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697DEA-FD14-C21B-620E-0D90BA322E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0824943-48DC-F24C-FE23-E4DFB09AE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D3B0F5-2872-093B-7474-E9321A9A51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6A6FEC0-377A-5692-6F60-B5F79A5FA7A2}"/>
              </a:ext>
            </a:extLst>
          </p:cNvPr>
          <p:cNvSpPr>
            <a:spLocks noGrp="1"/>
          </p:cNvSpPr>
          <p:nvPr>
            <p:ph type="dt" sz="half" idx="10"/>
          </p:nvPr>
        </p:nvSpPr>
        <p:spPr/>
        <p:txBody>
          <a:bodyPr/>
          <a:lstStyle/>
          <a:p>
            <a:fld id="{5651AC27-8B0E-4FD1-B205-4E29B64E18DB}" type="datetimeFigureOut">
              <a:rPr lang="en-AU" smtClean="0"/>
              <a:t>12/03/2026</a:t>
            </a:fld>
            <a:endParaRPr lang="en-AU" dirty="0"/>
          </a:p>
        </p:txBody>
      </p:sp>
      <p:sp>
        <p:nvSpPr>
          <p:cNvPr id="8" name="Footer Placeholder 7">
            <a:extLst>
              <a:ext uri="{FF2B5EF4-FFF2-40B4-BE49-F238E27FC236}">
                <a16:creationId xmlns:a16="http://schemas.microsoft.com/office/drawing/2014/main" id="{43E1DFC1-2D07-BE11-E240-E6ADA3854437}"/>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7569EB03-2F65-C173-269B-BAB63B8A5A86}"/>
              </a:ext>
            </a:extLst>
          </p:cNvPr>
          <p:cNvSpPr>
            <a:spLocks noGrp="1"/>
          </p:cNvSpPr>
          <p:nvPr>
            <p:ph type="sldNum" sz="quarter" idx="12"/>
          </p:nvPr>
        </p:nvSpPr>
        <p:spPr/>
        <p:txBody>
          <a:bodyPr/>
          <a:lstStyle/>
          <a:p>
            <a:fld id="{C2738E4A-4914-4BB8-B511-5D3BF085DA8F}" type="slidenum">
              <a:rPr lang="en-AU" smtClean="0"/>
              <a:t>‹#›</a:t>
            </a:fld>
            <a:endParaRPr lang="en-AU" dirty="0"/>
          </a:p>
        </p:txBody>
      </p:sp>
    </p:spTree>
    <p:extLst>
      <p:ext uri="{BB962C8B-B14F-4D97-AF65-F5344CB8AC3E}">
        <p14:creationId xmlns:p14="http://schemas.microsoft.com/office/powerpoint/2010/main" val="166870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C53A-0666-7D8E-211F-CA56AE5E078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B4AD807-55BE-C2C3-09FD-CBDAD555C737}"/>
              </a:ext>
            </a:extLst>
          </p:cNvPr>
          <p:cNvSpPr>
            <a:spLocks noGrp="1"/>
          </p:cNvSpPr>
          <p:nvPr>
            <p:ph type="dt" sz="half" idx="10"/>
          </p:nvPr>
        </p:nvSpPr>
        <p:spPr/>
        <p:txBody>
          <a:bodyPr/>
          <a:lstStyle/>
          <a:p>
            <a:fld id="{5651AC27-8B0E-4FD1-B205-4E29B64E18DB}" type="datetimeFigureOut">
              <a:rPr lang="en-AU" smtClean="0"/>
              <a:t>12/03/2026</a:t>
            </a:fld>
            <a:endParaRPr lang="en-AU" dirty="0"/>
          </a:p>
        </p:txBody>
      </p:sp>
      <p:sp>
        <p:nvSpPr>
          <p:cNvPr id="4" name="Footer Placeholder 3">
            <a:extLst>
              <a:ext uri="{FF2B5EF4-FFF2-40B4-BE49-F238E27FC236}">
                <a16:creationId xmlns:a16="http://schemas.microsoft.com/office/drawing/2014/main" id="{D6BE5333-FD8A-58B5-5FE9-08D6C80CF17F}"/>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6A6355A8-C972-F83B-3F43-E50324D448D8}"/>
              </a:ext>
            </a:extLst>
          </p:cNvPr>
          <p:cNvSpPr>
            <a:spLocks noGrp="1"/>
          </p:cNvSpPr>
          <p:nvPr>
            <p:ph type="sldNum" sz="quarter" idx="12"/>
          </p:nvPr>
        </p:nvSpPr>
        <p:spPr/>
        <p:txBody>
          <a:bodyPr/>
          <a:lstStyle/>
          <a:p>
            <a:fld id="{C2738E4A-4914-4BB8-B511-5D3BF085DA8F}" type="slidenum">
              <a:rPr lang="en-AU" smtClean="0"/>
              <a:t>‹#›</a:t>
            </a:fld>
            <a:endParaRPr lang="en-AU" dirty="0"/>
          </a:p>
        </p:txBody>
      </p:sp>
    </p:spTree>
    <p:extLst>
      <p:ext uri="{BB962C8B-B14F-4D97-AF65-F5344CB8AC3E}">
        <p14:creationId xmlns:p14="http://schemas.microsoft.com/office/powerpoint/2010/main" val="6311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36B9C0-987D-AB6A-FB46-4BA30E25C74F}"/>
              </a:ext>
            </a:extLst>
          </p:cNvPr>
          <p:cNvSpPr>
            <a:spLocks noGrp="1"/>
          </p:cNvSpPr>
          <p:nvPr>
            <p:ph type="dt" sz="half" idx="10"/>
          </p:nvPr>
        </p:nvSpPr>
        <p:spPr/>
        <p:txBody>
          <a:bodyPr/>
          <a:lstStyle/>
          <a:p>
            <a:fld id="{5651AC27-8B0E-4FD1-B205-4E29B64E18DB}" type="datetimeFigureOut">
              <a:rPr lang="en-AU" smtClean="0"/>
              <a:t>12/03/2026</a:t>
            </a:fld>
            <a:endParaRPr lang="en-AU" dirty="0"/>
          </a:p>
        </p:txBody>
      </p:sp>
      <p:sp>
        <p:nvSpPr>
          <p:cNvPr id="3" name="Footer Placeholder 2">
            <a:extLst>
              <a:ext uri="{FF2B5EF4-FFF2-40B4-BE49-F238E27FC236}">
                <a16:creationId xmlns:a16="http://schemas.microsoft.com/office/drawing/2014/main" id="{A03DE7FA-3DA1-3CEF-A71E-DE962E2F1E6D}"/>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E76E82CE-421E-C7B6-EBA7-BB113C044567}"/>
              </a:ext>
            </a:extLst>
          </p:cNvPr>
          <p:cNvSpPr>
            <a:spLocks noGrp="1"/>
          </p:cNvSpPr>
          <p:nvPr>
            <p:ph type="sldNum" sz="quarter" idx="12"/>
          </p:nvPr>
        </p:nvSpPr>
        <p:spPr/>
        <p:txBody>
          <a:bodyPr/>
          <a:lstStyle/>
          <a:p>
            <a:fld id="{C2738E4A-4914-4BB8-B511-5D3BF085DA8F}" type="slidenum">
              <a:rPr lang="en-AU" smtClean="0"/>
              <a:t>‹#›</a:t>
            </a:fld>
            <a:endParaRPr lang="en-AU" dirty="0"/>
          </a:p>
        </p:txBody>
      </p:sp>
    </p:spTree>
    <p:extLst>
      <p:ext uri="{BB962C8B-B14F-4D97-AF65-F5344CB8AC3E}">
        <p14:creationId xmlns:p14="http://schemas.microsoft.com/office/powerpoint/2010/main" val="70969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15BD-3DED-0502-3742-A3718FCFC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0E68878-6A2C-BE59-A19F-E59E60B7F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68BFD93-832E-922D-DED3-1BCBB4903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30D8D7-2368-48DB-40AB-B4E9C4B9AFB7}"/>
              </a:ext>
            </a:extLst>
          </p:cNvPr>
          <p:cNvSpPr>
            <a:spLocks noGrp="1"/>
          </p:cNvSpPr>
          <p:nvPr>
            <p:ph type="dt" sz="half" idx="10"/>
          </p:nvPr>
        </p:nvSpPr>
        <p:spPr/>
        <p:txBody>
          <a:bodyPr/>
          <a:lstStyle/>
          <a:p>
            <a:fld id="{5651AC27-8B0E-4FD1-B205-4E29B64E18DB}" type="datetimeFigureOut">
              <a:rPr lang="en-AU" smtClean="0"/>
              <a:t>12/03/2026</a:t>
            </a:fld>
            <a:endParaRPr lang="en-AU" dirty="0"/>
          </a:p>
        </p:txBody>
      </p:sp>
      <p:sp>
        <p:nvSpPr>
          <p:cNvPr id="6" name="Footer Placeholder 5">
            <a:extLst>
              <a:ext uri="{FF2B5EF4-FFF2-40B4-BE49-F238E27FC236}">
                <a16:creationId xmlns:a16="http://schemas.microsoft.com/office/drawing/2014/main" id="{DEEED3E1-4C6B-40AB-313F-5D416ABD9AB8}"/>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AC5CBD5A-F7A0-6A94-D4CF-D7F907D820ED}"/>
              </a:ext>
            </a:extLst>
          </p:cNvPr>
          <p:cNvSpPr>
            <a:spLocks noGrp="1"/>
          </p:cNvSpPr>
          <p:nvPr>
            <p:ph type="sldNum" sz="quarter" idx="12"/>
          </p:nvPr>
        </p:nvSpPr>
        <p:spPr/>
        <p:txBody>
          <a:bodyPr/>
          <a:lstStyle/>
          <a:p>
            <a:fld id="{C2738E4A-4914-4BB8-B511-5D3BF085DA8F}" type="slidenum">
              <a:rPr lang="en-AU" smtClean="0"/>
              <a:t>‹#›</a:t>
            </a:fld>
            <a:endParaRPr lang="en-AU" dirty="0"/>
          </a:p>
        </p:txBody>
      </p:sp>
    </p:spTree>
    <p:extLst>
      <p:ext uri="{BB962C8B-B14F-4D97-AF65-F5344CB8AC3E}">
        <p14:creationId xmlns:p14="http://schemas.microsoft.com/office/powerpoint/2010/main" val="245135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0721-3147-1FA6-B755-58A3AD633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EE470EE-35F8-1694-C5DF-C2BB9A6E5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3E3D7CC1-A7CC-7D01-AFE2-E9EE81FC1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BF65CE-5BB1-5BBF-EC28-7F75AFE52686}"/>
              </a:ext>
            </a:extLst>
          </p:cNvPr>
          <p:cNvSpPr>
            <a:spLocks noGrp="1"/>
          </p:cNvSpPr>
          <p:nvPr>
            <p:ph type="dt" sz="half" idx="10"/>
          </p:nvPr>
        </p:nvSpPr>
        <p:spPr/>
        <p:txBody>
          <a:bodyPr/>
          <a:lstStyle/>
          <a:p>
            <a:fld id="{5651AC27-8B0E-4FD1-B205-4E29B64E18DB}" type="datetimeFigureOut">
              <a:rPr lang="en-AU" smtClean="0"/>
              <a:t>12/03/2026</a:t>
            </a:fld>
            <a:endParaRPr lang="en-AU" dirty="0"/>
          </a:p>
        </p:txBody>
      </p:sp>
      <p:sp>
        <p:nvSpPr>
          <p:cNvPr id="6" name="Footer Placeholder 5">
            <a:extLst>
              <a:ext uri="{FF2B5EF4-FFF2-40B4-BE49-F238E27FC236}">
                <a16:creationId xmlns:a16="http://schemas.microsoft.com/office/drawing/2014/main" id="{254A662A-5224-F1FA-E882-492F62435D69}"/>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8F64652A-6ED3-D509-882D-A2C3CFF2CADD}"/>
              </a:ext>
            </a:extLst>
          </p:cNvPr>
          <p:cNvSpPr>
            <a:spLocks noGrp="1"/>
          </p:cNvSpPr>
          <p:nvPr>
            <p:ph type="sldNum" sz="quarter" idx="12"/>
          </p:nvPr>
        </p:nvSpPr>
        <p:spPr/>
        <p:txBody>
          <a:bodyPr/>
          <a:lstStyle/>
          <a:p>
            <a:fld id="{C2738E4A-4914-4BB8-B511-5D3BF085DA8F}" type="slidenum">
              <a:rPr lang="en-AU" smtClean="0"/>
              <a:t>‹#›</a:t>
            </a:fld>
            <a:endParaRPr lang="en-AU" dirty="0"/>
          </a:p>
        </p:txBody>
      </p:sp>
    </p:spTree>
    <p:extLst>
      <p:ext uri="{BB962C8B-B14F-4D97-AF65-F5344CB8AC3E}">
        <p14:creationId xmlns:p14="http://schemas.microsoft.com/office/powerpoint/2010/main" val="692364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6740ED-EC53-D32E-7CBF-BA993D6C1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063F1B0-D58B-F00A-C317-8DCD07B454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7D3982D-DF77-F7E6-149E-4517B7A5D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51AC27-8B0E-4FD1-B205-4E29B64E18DB}" type="datetimeFigureOut">
              <a:rPr lang="en-AU" smtClean="0"/>
              <a:t>12/03/2026</a:t>
            </a:fld>
            <a:endParaRPr lang="en-AU" dirty="0"/>
          </a:p>
        </p:txBody>
      </p:sp>
      <p:sp>
        <p:nvSpPr>
          <p:cNvPr id="5" name="Footer Placeholder 4">
            <a:extLst>
              <a:ext uri="{FF2B5EF4-FFF2-40B4-BE49-F238E27FC236}">
                <a16:creationId xmlns:a16="http://schemas.microsoft.com/office/drawing/2014/main" id="{A878DC62-EA8F-2441-B87E-07969E8566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dirty="0"/>
          </a:p>
        </p:txBody>
      </p:sp>
      <p:sp>
        <p:nvSpPr>
          <p:cNvPr id="6" name="Slide Number Placeholder 5">
            <a:extLst>
              <a:ext uri="{FF2B5EF4-FFF2-40B4-BE49-F238E27FC236}">
                <a16:creationId xmlns:a16="http://schemas.microsoft.com/office/drawing/2014/main" id="{DA8AB9CF-D20D-7589-4812-834E3DE668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738E4A-4914-4BB8-B511-5D3BF085DA8F}" type="slidenum">
              <a:rPr lang="en-AU" smtClean="0"/>
              <a:t>‹#›</a:t>
            </a:fld>
            <a:endParaRPr lang="en-AU" dirty="0"/>
          </a:p>
        </p:txBody>
      </p:sp>
    </p:spTree>
    <p:extLst>
      <p:ext uri="{BB962C8B-B14F-4D97-AF65-F5344CB8AC3E}">
        <p14:creationId xmlns:p14="http://schemas.microsoft.com/office/powerpoint/2010/main" val="856553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32D3-63A8-E35D-FB27-EE7C553D86FE}"/>
              </a:ext>
            </a:extLst>
          </p:cNvPr>
          <p:cNvSpPr>
            <a:spLocks noGrp="1"/>
          </p:cNvSpPr>
          <p:nvPr>
            <p:ph type="ctrTitle"/>
          </p:nvPr>
        </p:nvSpPr>
        <p:spPr/>
        <p:txBody>
          <a:bodyPr/>
          <a:lstStyle/>
          <a:p>
            <a:r>
              <a:rPr lang="en-AU" dirty="0" err="1"/>
              <a:t>Banbans</a:t>
            </a:r>
            <a:r>
              <a:rPr lang="en-AU" dirty="0"/>
              <a:t> true form </a:t>
            </a:r>
          </a:p>
        </p:txBody>
      </p:sp>
      <p:sp>
        <p:nvSpPr>
          <p:cNvPr id="3" name="Subtitle 2">
            <a:extLst>
              <a:ext uri="{FF2B5EF4-FFF2-40B4-BE49-F238E27FC236}">
                <a16:creationId xmlns:a16="http://schemas.microsoft.com/office/drawing/2014/main" id="{8A40099D-A051-6CD8-150A-916DB86B79AE}"/>
              </a:ext>
            </a:extLst>
          </p:cNvPr>
          <p:cNvSpPr>
            <a:spLocks noGrp="1"/>
          </p:cNvSpPr>
          <p:nvPr>
            <p:ph type="subTitle" idx="1"/>
          </p:nvPr>
        </p:nvSpPr>
        <p:spPr>
          <a:xfrm>
            <a:off x="1404078" y="3509962"/>
            <a:ext cx="10153337" cy="2920817"/>
          </a:xfrm>
        </p:spPr>
        <p:txBody>
          <a:bodyPr/>
          <a:lstStyle/>
          <a:p>
            <a:r>
              <a:rPr lang="en-AU" dirty="0"/>
              <a:t>By cooper guy </a:t>
            </a:r>
          </a:p>
        </p:txBody>
      </p:sp>
      <p:pic>
        <p:nvPicPr>
          <p:cNvPr id="1026" name="Picture 2">
            <a:extLst>
              <a:ext uri="{FF2B5EF4-FFF2-40B4-BE49-F238E27FC236}">
                <a16:creationId xmlns:a16="http://schemas.microsoft.com/office/drawing/2014/main" id="{CE84EE26-A446-8754-67CD-40BC8F34D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488" y="3509961"/>
            <a:ext cx="2223541" cy="1256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DE76B6C-2455-D2C8-80F2-8488B6F04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537" y="3429000"/>
            <a:ext cx="2223541" cy="125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26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B231-720E-D784-FF62-0556C9CFA704}"/>
              </a:ext>
            </a:extLst>
          </p:cNvPr>
          <p:cNvSpPr>
            <a:spLocks noGrp="1"/>
          </p:cNvSpPr>
          <p:nvPr>
            <p:ph type="title"/>
          </p:nvPr>
        </p:nvSpPr>
        <p:spPr/>
        <p:txBody>
          <a:bodyPr/>
          <a:lstStyle/>
          <a:p>
            <a:r>
              <a:rPr lang="en-AU" dirty="0" err="1"/>
              <a:t>Banbans</a:t>
            </a:r>
            <a:r>
              <a:rPr lang="en-AU" dirty="0"/>
              <a:t> kindergarten 🧑🏻‍🏫🏫</a:t>
            </a:r>
          </a:p>
        </p:txBody>
      </p:sp>
      <p:sp>
        <p:nvSpPr>
          <p:cNvPr id="3" name="Content Placeholder 2">
            <a:extLst>
              <a:ext uri="{FF2B5EF4-FFF2-40B4-BE49-F238E27FC236}">
                <a16:creationId xmlns:a16="http://schemas.microsoft.com/office/drawing/2014/main" id="{773981B4-5D98-44BE-9BD3-6B264EB909E9}"/>
              </a:ext>
            </a:extLst>
          </p:cNvPr>
          <p:cNvSpPr>
            <a:spLocks noGrp="1"/>
          </p:cNvSpPr>
          <p:nvPr>
            <p:ph idx="1"/>
          </p:nvPr>
        </p:nvSpPr>
        <p:spPr>
          <a:xfrm>
            <a:off x="519658" y="1294085"/>
            <a:ext cx="11672342" cy="5571434"/>
          </a:xfrm>
        </p:spPr>
        <p:txBody>
          <a:bodyPr>
            <a:normAutofit/>
          </a:bodyPr>
          <a:lstStyle/>
          <a:p>
            <a:pPr marL="0" indent="0">
              <a:buNone/>
            </a:pPr>
            <a:r>
              <a:rPr lang="en-AU" dirty="0"/>
              <a:t>Someone walked into </a:t>
            </a:r>
            <a:r>
              <a:rPr lang="en-AU" dirty="0" err="1"/>
              <a:t>banbans</a:t>
            </a:r>
            <a:r>
              <a:rPr lang="en-AU" dirty="0"/>
              <a:t> kindergarten and </a:t>
            </a:r>
            <a:r>
              <a:rPr lang="en-AU" dirty="0" err="1"/>
              <a:t>Banban</a:t>
            </a:r>
            <a:r>
              <a:rPr lang="en-AU" dirty="0"/>
              <a:t> said “hi what is your name?” I said “my name is cooper,” he said “oh hi there cooper my name is </a:t>
            </a:r>
            <a:r>
              <a:rPr lang="en-AU" dirty="0" err="1"/>
              <a:t>banban</a:t>
            </a:r>
            <a:r>
              <a:rPr lang="en-AU" dirty="0"/>
              <a:t>”.I was about to say something until me and </a:t>
            </a:r>
            <a:r>
              <a:rPr lang="en-AU" dirty="0" err="1"/>
              <a:t>banban</a:t>
            </a:r>
            <a:r>
              <a:rPr lang="en-AU" dirty="0"/>
              <a:t> heard gunshots. We knew that world war 3 was happening. I peeked out the window and saw people shooting each other me and </a:t>
            </a:r>
            <a:r>
              <a:rPr lang="en-AU" dirty="0" err="1"/>
              <a:t>banban</a:t>
            </a:r>
            <a:r>
              <a:rPr lang="en-AU" dirty="0"/>
              <a:t> quickly hid under a desk our heart was beating fast. They came in and we held our breath we were relived because the people left so we came out from under the desk. We went to watch tv until the breaking news turned on and they said killers are trying to break into </a:t>
            </a:r>
            <a:r>
              <a:rPr lang="en-AU" dirty="0" err="1"/>
              <a:t>banbans</a:t>
            </a:r>
            <a:r>
              <a:rPr lang="en-AU" dirty="0"/>
              <a:t> kindergarten! So we got in my car and we drove to the other side of the town. Now me and </a:t>
            </a:r>
            <a:r>
              <a:rPr lang="en-AU" dirty="0" err="1"/>
              <a:t>banban</a:t>
            </a:r>
            <a:r>
              <a:rPr lang="en-AU" dirty="0"/>
              <a:t> were safe and we were happy until </a:t>
            </a:r>
            <a:r>
              <a:rPr lang="en-AU" dirty="0" err="1"/>
              <a:t>banban</a:t>
            </a:r>
            <a:r>
              <a:rPr lang="en-AU" dirty="0"/>
              <a:t> turned evil and he attacked me and I died.</a:t>
            </a:r>
          </a:p>
        </p:txBody>
      </p:sp>
      <p:pic>
        <p:nvPicPr>
          <p:cNvPr id="4" name="Picture 6">
            <a:extLst>
              <a:ext uri="{FF2B5EF4-FFF2-40B4-BE49-F238E27FC236}">
                <a16:creationId xmlns:a16="http://schemas.microsoft.com/office/drawing/2014/main" id="{B20A770D-C65E-58AB-8A44-AF3D84472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069" y="5504992"/>
            <a:ext cx="2238530" cy="135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41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TotalTime>
  <Words>177</Words>
  <Application>Microsoft Office PowerPoint</Application>
  <PresentationFormat>Widescreen</PresentationFormat>
  <Paragraphs>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Aptos Display</vt:lpstr>
      <vt:lpstr>Arial</vt:lpstr>
      <vt:lpstr>Office Theme</vt:lpstr>
      <vt:lpstr>Banbans true form </vt:lpstr>
      <vt:lpstr>Banbans kindergarten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Cooper GUY</dc:creator>
  <cp:lastModifiedBy>Cooper GUY</cp:lastModifiedBy>
  <cp:revision>3</cp:revision>
  <dcterms:created xsi:type="dcterms:W3CDTF">2026-03-12T01:36:18Z</dcterms:created>
  <dcterms:modified xsi:type="dcterms:W3CDTF">2026-03-12T03:35:33Z</dcterms:modified>
</cp:coreProperties>
</file>