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6"/>
  </p:notesMasterIdLst>
  <p:sldIdLst>
    <p:sldId id="317" r:id="rId2"/>
    <p:sldId id="320" r:id="rId3"/>
    <p:sldId id="312" r:id="rId4"/>
    <p:sldId id="321" r:id="rId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charset="0"/>
        <a:ea typeface="+mn-ea"/>
        <a:cs typeface="+mn-cs"/>
      </a:defRPr>
    </a:lvl1pPr>
    <a:lvl2pPr marL="457200" algn="l" rtl="0" eaLnBrk="0" fontAlgn="base" hangingPunct="0">
      <a:spcBef>
        <a:spcPct val="0"/>
      </a:spcBef>
      <a:spcAft>
        <a:spcPct val="0"/>
      </a:spcAft>
      <a:defRPr kern="1200">
        <a:solidFill>
          <a:schemeClr val="tx1"/>
        </a:solidFill>
        <a:latin typeface="Tahoma" charset="0"/>
        <a:ea typeface="+mn-ea"/>
        <a:cs typeface="+mn-cs"/>
      </a:defRPr>
    </a:lvl2pPr>
    <a:lvl3pPr marL="914400" algn="l" rtl="0" eaLnBrk="0" fontAlgn="base" hangingPunct="0">
      <a:spcBef>
        <a:spcPct val="0"/>
      </a:spcBef>
      <a:spcAft>
        <a:spcPct val="0"/>
      </a:spcAft>
      <a:defRPr kern="1200">
        <a:solidFill>
          <a:schemeClr val="tx1"/>
        </a:solidFill>
        <a:latin typeface="Tahoma" charset="0"/>
        <a:ea typeface="+mn-ea"/>
        <a:cs typeface="+mn-cs"/>
      </a:defRPr>
    </a:lvl3pPr>
    <a:lvl4pPr marL="1371600" algn="l" rtl="0" eaLnBrk="0" fontAlgn="base" hangingPunct="0">
      <a:spcBef>
        <a:spcPct val="0"/>
      </a:spcBef>
      <a:spcAft>
        <a:spcPct val="0"/>
      </a:spcAft>
      <a:defRPr kern="1200">
        <a:solidFill>
          <a:schemeClr val="tx1"/>
        </a:solidFill>
        <a:latin typeface="Tahoma" charset="0"/>
        <a:ea typeface="+mn-ea"/>
        <a:cs typeface="+mn-cs"/>
      </a:defRPr>
    </a:lvl4pPr>
    <a:lvl5pPr marL="1828800" algn="l" rtl="0" eaLnBrk="0" fontAlgn="base" hangingPunct="0">
      <a:spcBef>
        <a:spcPct val="0"/>
      </a:spcBef>
      <a:spcAft>
        <a:spcPct val="0"/>
      </a:spcAft>
      <a:defRPr kern="1200">
        <a:solidFill>
          <a:schemeClr val="tx1"/>
        </a:solidFill>
        <a:latin typeface="Tahoma" charset="0"/>
        <a:ea typeface="+mn-ea"/>
        <a:cs typeface="+mn-cs"/>
      </a:defRPr>
    </a:lvl5pPr>
    <a:lvl6pPr marL="2286000" algn="l" defTabSz="914400" rtl="0" eaLnBrk="1" latinLnBrk="0" hangingPunct="1">
      <a:defRPr kern="1200">
        <a:solidFill>
          <a:schemeClr val="tx1"/>
        </a:solidFill>
        <a:latin typeface="Tahoma" charset="0"/>
        <a:ea typeface="+mn-ea"/>
        <a:cs typeface="+mn-cs"/>
      </a:defRPr>
    </a:lvl6pPr>
    <a:lvl7pPr marL="2743200" algn="l" defTabSz="914400" rtl="0" eaLnBrk="1" latinLnBrk="0" hangingPunct="1">
      <a:defRPr kern="1200">
        <a:solidFill>
          <a:schemeClr val="tx1"/>
        </a:solidFill>
        <a:latin typeface="Tahoma" charset="0"/>
        <a:ea typeface="+mn-ea"/>
        <a:cs typeface="+mn-cs"/>
      </a:defRPr>
    </a:lvl7pPr>
    <a:lvl8pPr marL="3200400" algn="l" defTabSz="914400" rtl="0" eaLnBrk="1" latinLnBrk="0" hangingPunct="1">
      <a:defRPr kern="1200">
        <a:solidFill>
          <a:schemeClr val="tx1"/>
        </a:solidFill>
        <a:latin typeface="Tahoma" charset="0"/>
        <a:ea typeface="+mn-ea"/>
        <a:cs typeface="+mn-cs"/>
      </a:defRPr>
    </a:lvl8pPr>
    <a:lvl9pPr marL="3657600" algn="l" defTabSz="914400" rtl="0" eaLnBrk="1" latinLnBrk="0" hangingPunct="1">
      <a:defRPr kern="1200">
        <a:solidFill>
          <a:schemeClr val="tx1"/>
        </a:solidFill>
        <a:latin typeface="Tahoma"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8" autoAdjust="0"/>
    <p:restoredTop sz="86403" autoAdjust="0"/>
  </p:normalViewPr>
  <p:slideViewPr>
    <p:cSldViewPr>
      <p:cViewPr varScale="1">
        <p:scale>
          <a:sx n="54" d="100"/>
          <a:sy n="54" d="100"/>
        </p:scale>
        <p:origin x="936" y="92"/>
      </p:cViewPr>
      <p:guideLst>
        <p:guide orient="horz" pos="2160"/>
        <p:guide pos="2880"/>
      </p:guideLst>
    </p:cSldViewPr>
  </p:slideViewPr>
  <p:outlineViewPr>
    <p:cViewPr>
      <p:scale>
        <a:sx n="33" d="100"/>
        <a:sy n="33" d="100"/>
      </p:scale>
      <p:origin x="0" y="156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6DC990-F774-4B6F-88A6-70D364147D53}" type="datetimeFigureOut">
              <a:rPr lang="en-US" smtClean="0"/>
              <a:pPr/>
              <a:t>6/9/2024</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4239CC-6A1D-4F63-B4E3-0E6EA50CC812}" type="slidenum">
              <a:rPr lang="en-AU" smtClean="0"/>
              <a:pPr/>
              <a:t>‹#›</a:t>
            </a:fld>
            <a:endParaRPr lang="en-AU"/>
          </a:p>
        </p:txBody>
      </p:sp>
    </p:spTree>
    <p:extLst>
      <p:ext uri="{BB962C8B-B14F-4D97-AF65-F5344CB8AC3E}">
        <p14:creationId xmlns:p14="http://schemas.microsoft.com/office/powerpoint/2010/main" val="4279053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p:cSld name="Title Slide">
    <p:spTree>
      <p:nvGrpSpPr>
        <p:cNvPr id="1" name=""/>
        <p:cNvGrpSpPr/>
        <p:nvPr/>
      </p:nvGrpSpPr>
      <p:grpSpPr>
        <a:xfrm>
          <a:off x="0" y="0"/>
          <a:ext cx="0" cy="0"/>
          <a:chOff x="0" y="0"/>
          <a:chExt cx="0" cy="0"/>
        </a:xfrm>
      </p:grpSpPr>
      <p:sp>
        <p:nvSpPr>
          <p:cNvPr id="12290" name="Rectangle 2"/>
          <p:cNvSpPr>
            <a:spLocks noGrp="1" noChangeArrowheads="1"/>
          </p:cNvSpPr>
          <p:nvPr>
            <p:ph type="ctrTitle" sz="quarter"/>
          </p:nvPr>
        </p:nvSpPr>
        <p:spPr>
          <a:xfrm>
            <a:off x="685800" y="1997075"/>
            <a:ext cx="7772400" cy="1431925"/>
          </a:xfrm>
        </p:spPr>
        <p:txBody>
          <a:bodyPr anchor="b" anchorCtr="1"/>
          <a:lstStyle>
            <a:lvl1pPr algn="ctr">
              <a:defRPr/>
            </a:lvl1pPr>
          </a:lstStyle>
          <a:p>
            <a:r>
              <a:rPr lang="en-US"/>
              <a:t>Click to edit Master title style</a:t>
            </a:r>
          </a:p>
        </p:txBody>
      </p:sp>
      <p:sp>
        <p:nvSpPr>
          <p:cNvPr id="12291"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12292" name="Freeform 4"/>
          <p:cNvSpPr>
            <a:spLocks/>
          </p:cNvSpPr>
          <p:nvPr/>
        </p:nvSpPr>
        <p:spPr bwMode="auto">
          <a:xfrm>
            <a:off x="285750" y="2803525"/>
            <a:ext cx="1588" cy="3035300"/>
          </a:xfrm>
          <a:custGeom>
            <a:avLst/>
            <a:gdLst>
              <a:gd name="T0" fmla="*/ 0 h 1912"/>
              <a:gd name="T1" fmla="*/ 6 h 1912"/>
              <a:gd name="T2" fmla="*/ 6 h 1912"/>
              <a:gd name="T3" fmla="*/ 60 h 1912"/>
              <a:gd name="T4" fmla="*/ 1912 h 1912"/>
              <a:gd name="T5" fmla="*/ 1912 h 1912"/>
              <a:gd name="T6" fmla="*/ 0 h 1912"/>
              <a:gd name="T7" fmla="*/ 0 h 191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912">
                <a:moveTo>
                  <a:pt x="0" y="0"/>
                </a:moveTo>
                <a:lnTo>
                  <a:pt x="0" y="6"/>
                </a:lnTo>
                <a:lnTo>
                  <a:pt x="0" y="6"/>
                </a:lnTo>
                <a:lnTo>
                  <a:pt x="0" y="60"/>
                </a:lnTo>
                <a:lnTo>
                  <a:pt x="0" y="1912"/>
                </a:lnTo>
                <a:lnTo>
                  <a:pt x="0" y="1912"/>
                </a:lnTo>
                <a:lnTo>
                  <a:pt x="0" y="0"/>
                </a:lnTo>
                <a:lnTo>
                  <a:pt x="0" y="0"/>
                </a:lnTo>
                <a:close/>
              </a:path>
            </a:pathLst>
          </a:custGeom>
          <a:solidFill>
            <a:srgbClr val="6BBA27"/>
          </a:solidFill>
          <a:ln w="9525">
            <a:noFill/>
            <a:round/>
            <a:headEnd/>
            <a:tailEnd/>
          </a:ln>
        </p:spPr>
        <p:txBody>
          <a:bodyPr/>
          <a:lstStyle/>
          <a:p>
            <a:endParaRPr lang="en-AU"/>
          </a:p>
        </p:txBody>
      </p:sp>
      <p:sp>
        <p:nvSpPr>
          <p:cNvPr id="12293" name="Rectangle 5"/>
          <p:cNvSpPr>
            <a:spLocks noGrp="1" noChangeArrowheads="1"/>
          </p:cNvSpPr>
          <p:nvPr>
            <p:ph type="ftr" sz="quarter" idx="3"/>
          </p:nvPr>
        </p:nvSpPr>
        <p:spPr/>
        <p:txBody>
          <a:bodyPr/>
          <a:lstStyle>
            <a:lvl1pPr>
              <a:defRPr/>
            </a:lvl1pPr>
          </a:lstStyle>
          <a:p>
            <a:endParaRPr lang="en-US"/>
          </a:p>
        </p:txBody>
      </p:sp>
      <p:sp>
        <p:nvSpPr>
          <p:cNvPr id="12294" name="Rectangle 6"/>
          <p:cNvSpPr>
            <a:spLocks noGrp="1" noChangeArrowheads="1"/>
          </p:cNvSpPr>
          <p:nvPr>
            <p:ph type="sldNum" sz="quarter" idx="4"/>
          </p:nvPr>
        </p:nvSpPr>
        <p:spPr/>
        <p:txBody>
          <a:bodyPr/>
          <a:lstStyle>
            <a:lvl1pPr>
              <a:defRPr/>
            </a:lvl1pPr>
          </a:lstStyle>
          <a:p>
            <a:fld id="{A72FDDA5-363C-4983-A26E-088FE6FE6361}" type="slidenum">
              <a:rPr lang="en-US"/>
              <a:pPr/>
              <a:t>‹#›</a:t>
            </a:fld>
            <a:endParaRPr lang="en-US"/>
          </a:p>
        </p:txBody>
      </p:sp>
      <p:sp>
        <p:nvSpPr>
          <p:cNvPr id="12295" name="Rectangle 7"/>
          <p:cNvSpPr>
            <a:spLocks noGrp="1" noChangeArrowheads="1"/>
          </p:cNvSpPr>
          <p:nvPr>
            <p:ph type="dt" sz="quarter" idx="2"/>
          </p:nvPr>
        </p:nvSpPr>
        <p:spPr/>
        <p:txBody>
          <a:bodyPr/>
          <a:lstStyle>
            <a:lvl1pPr>
              <a:defRPr/>
            </a:lvl1p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12291">
                                            <p:txEl>
                                              <p:pRg st="0" end="0"/>
                                            </p:txEl>
                                          </p:spTgt>
                                        </p:tgtEl>
                                        <p:attrNameLst>
                                          <p:attrName>style.opacity</p:attrName>
                                        </p:attrNameLst>
                                      </p:cBhvr>
                                      <p:to>
                                        <p:strVal val="0.25"/>
                                      </p:to>
                                    </p:set>
                                    <p:animEffect filter="image" prLst="opacity: 0.25">
                                      <p:cBhvr rctx="IE">
                                        <p:cTn id="7" dur="indefinite"/>
                                        <p:tgtEl>
                                          <p:spTgt spid="122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mph" presetSubtype="0" grpId="1" nodeType="clickEffect">
                                  <p:stCondLst>
                                    <p:cond delay="0"/>
                                  </p:stCondLst>
                                  <p:endCondLst>
                                    <p:cond evt="onNext" delay="0">
                                      <p:tgtEl>
                                        <p:sldTgt/>
                                      </p:tgtEl>
                                    </p:cond>
                                  </p:endCondLst>
                                  <p:childTnLst>
                                    <p:set>
                                      <p:cBhvr rctx="PPT">
                                        <p:cTn id="11" dur="indefinite"/>
                                        <p:tgtEl>
                                          <p:spTgt spid="12291">
                                            <p:txEl>
                                              <p:pRg st="0" end="0"/>
                                            </p:txEl>
                                          </p:spTgt>
                                        </p:tgtEl>
                                        <p:attrNameLst>
                                          <p:attrName>style.opacity</p:attrName>
                                        </p:attrNameLst>
                                      </p:cBhvr>
                                      <p:to>
                                        <p:strVal val="1.0"/>
                                      </p:to>
                                    </p:set>
                                    <p:animEffect filter="image" prLst="opacity: 1.0">
                                      <p:cBhvr rctx="IE">
                                        <p:cTn id="12" dur="indefinite"/>
                                        <p:tgtEl>
                                          <p:spTgt spid="122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allAtOnce">
        <p:tmplLst>
          <p:tmpl lvl="1">
            <p:tnLst>
              <p:par>
                <p:cTn presetID="9" presetClass="emph" presetSubtype="0" nodeType="withEffect">
                  <p:stCondLst>
                    <p:cond delay="0"/>
                  </p:stCondLst>
                  <p:childTnLst>
                    <p:set>
                      <p:cBhvr rctx="PPT">
                        <p:cTn dur="indefinite"/>
                        <p:tgtEl>
                          <p:spTgt spid="12291"/>
                        </p:tgtEl>
                        <p:attrNameLst>
                          <p:attrName>style.opacity</p:attrName>
                        </p:attrNameLst>
                      </p:cBhvr>
                      <p:to>
                        <p:strVal val="0.25"/>
                      </p:to>
                    </p:set>
                    <p:animEffect filter="image" prLst="opacity: 0.25">
                      <p:cBhvr rctx="IE">
                        <p:cTn dur="indefinite"/>
                        <p:tgtEl>
                          <p:spTgt spid="12291"/>
                        </p:tgtEl>
                      </p:cBhvr>
                    </p:animEffect>
                  </p:childTnLst>
                </p:cTn>
              </p:par>
            </p:tnLst>
          </p:tmpl>
        </p:tmplLst>
      </p:bldP>
      <p:bldP spid="12291" grpId="1" build="p">
        <p:tmplLst>
          <p:tmpl lvl="1">
            <p:tnLst>
              <p:par>
                <p:cTn presetID="9" presetClass="emph" presetSubtype="0" nodeType="clickEffect">
                  <p:stCondLst>
                    <p:cond delay="0"/>
                  </p:stCondLst>
                  <p:endCondLst>
                    <p:cond evt="onNext" delay="0">
                      <p:tgtEl>
                        <p:sldTgt/>
                      </p:tgtEl>
                    </p:cond>
                  </p:endCondLst>
                  <p:childTnLst>
                    <p:set>
                      <p:cBhvr rctx="PPT">
                        <p:cTn dur="indefinite"/>
                        <p:tgtEl>
                          <p:spTgt spid="12291"/>
                        </p:tgtEl>
                        <p:attrNameLst>
                          <p:attrName>style.opacity</p:attrName>
                        </p:attrNameLst>
                      </p:cBhvr>
                      <p:to>
                        <p:strVal val="1.0"/>
                      </p:to>
                    </p:set>
                    <p:animEffect filter="image" prLst="opacity: 1.0">
                      <p:cBhvr rctx="IE">
                        <p:cTn dur="indefinite"/>
                        <p:tgtEl>
                          <p:spTgt spid="12291"/>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9E82114-A796-4409-BC0B-BABEAA21CEFB}" type="slidenum">
              <a:rPr lang="en-US"/>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948F859-1B55-4E11-AED3-36657F24B835}" type="slidenum">
              <a:rPr lang="en-US"/>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5D0C5B2-8FCB-4A1F-8507-D1B15B5A09F3}" type="slidenum">
              <a:rPr lang="en-US"/>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392AE78-74E0-43F3-ABC6-E238731792BC}" type="slidenum">
              <a:rPr lang="en-US"/>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2A9C3627-9E3C-4732-BD25-DB19CAD82305}" type="slidenum">
              <a:rPr lang="en-US"/>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71A104BC-6AB4-44D1-8E5A-D091B586DF4E}" type="slidenum">
              <a:rPr lang="en-US"/>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859A8CE-C782-4873-BEC2-CFEA3551BB2D}" type="slidenum">
              <a:rPr lang="en-US"/>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D8A542B-6A5F-4202-BAF1-CF7F9348564B}" type="slidenum">
              <a:rPr lang="en-US"/>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DF5A77A-49F7-48C0-AE67-BE5966C9955B}" type="slidenum">
              <a:rPr lang="en-US"/>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92100"/>
            <a:ext cx="2057400" cy="5727700"/>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457200" y="292100"/>
            <a:ext cx="6019800" cy="5727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A3C938B-4F1C-4FF7-B53E-EA431812733A}" type="slidenum">
              <a:rPr lang="en-US"/>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457200" y="292100"/>
            <a:ext cx="8229600" cy="1384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267" name="Rectangle 3"/>
          <p:cNvSpPr>
            <a:spLocks noGrp="1" noChangeArrowheads="1"/>
          </p:cNvSpPr>
          <p:nvPr>
            <p:ph type="body" idx="1"/>
          </p:nvPr>
        </p:nvSpPr>
        <p:spPr bwMode="auto">
          <a:xfrm>
            <a:off x="457200" y="19050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26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endParaRPr lang="en-US"/>
          </a:p>
        </p:txBody>
      </p:sp>
      <p:sp>
        <p:nvSpPr>
          <p:cNvPr id="1126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endParaRPr lang="en-US"/>
          </a:p>
        </p:txBody>
      </p:sp>
      <p:sp>
        <p:nvSpPr>
          <p:cNvPr id="1127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fld id="{4D1EB8EB-E9DC-4618-AAC7-9D7CF85F437C}"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11267">
                                            <p:txEl>
                                              <p:pRg st="0" end="0"/>
                                            </p:txEl>
                                          </p:spTgt>
                                        </p:tgtEl>
                                        <p:attrNameLst>
                                          <p:attrName>style.opacity</p:attrName>
                                        </p:attrNameLst>
                                      </p:cBhvr>
                                      <p:to>
                                        <p:strVal val="0.25"/>
                                      </p:to>
                                    </p:set>
                                    <p:animEffect filter="image" prLst="opacity: 0.25">
                                      <p:cBhvr rctx="IE">
                                        <p:cTn id="7" dur="indefinite"/>
                                        <p:tgtEl>
                                          <p:spTgt spid="11267">
                                            <p:txEl>
                                              <p:pRg st="0" end="0"/>
                                            </p:txEl>
                                          </p:spTgt>
                                        </p:tgtEl>
                                      </p:cBhvr>
                                    </p:animEffect>
                                  </p:childTnLst>
                                </p:cTn>
                              </p:par>
                              <p:par>
                                <p:cTn id="8" presetID="9" presetClass="emph" presetSubtype="0" grpId="0" nodeType="withEffect">
                                  <p:stCondLst>
                                    <p:cond delay="0"/>
                                  </p:stCondLst>
                                  <p:childTnLst>
                                    <p:set>
                                      <p:cBhvr rctx="PPT">
                                        <p:cTn id="9" dur="indefinite"/>
                                        <p:tgtEl>
                                          <p:spTgt spid="11267">
                                            <p:txEl>
                                              <p:pRg st="1" end="1"/>
                                            </p:txEl>
                                          </p:spTgt>
                                        </p:tgtEl>
                                        <p:attrNameLst>
                                          <p:attrName>style.opacity</p:attrName>
                                        </p:attrNameLst>
                                      </p:cBhvr>
                                      <p:to>
                                        <p:strVal val="0.25"/>
                                      </p:to>
                                    </p:set>
                                    <p:animEffect filter="image" prLst="opacity: 0.25">
                                      <p:cBhvr rctx="IE">
                                        <p:cTn id="10" dur="indefinite"/>
                                        <p:tgtEl>
                                          <p:spTgt spid="11267">
                                            <p:txEl>
                                              <p:pRg st="1" end="1"/>
                                            </p:txEl>
                                          </p:spTgt>
                                        </p:tgtEl>
                                      </p:cBhvr>
                                    </p:animEffect>
                                  </p:childTnLst>
                                </p:cTn>
                              </p:par>
                              <p:par>
                                <p:cTn id="11" presetID="9" presetClass="emph" presetSubtype="0" grpId="0" nodeType="withEffect">
                                  <p:stCondLst>
                                    <p:cond delay="0"/>
                                  </p:stCondLst>
                                  <p:childTnLst>
                                    <p:set>
                                      <p:cBhvr rctx="PPT">
                                        <p:cTn id="12" dur="indefinite"/>
                                        <p:tgtEl>
                                          <p:spTgt spid="11267">
                                            <p:txEl>
                                              <p:pRg st="2" end="2"/>
                                            </p:txEl>
                                          </p:spTgt>
                                        </p:tgtEl>
                                        <p:attrNameLst>
                                          <p:attrName>style.opacity</p:attrName>
                                        </p:attrNameLst>
                                      </p:cBhvr>
                                      <p:to>
                                        <p:strVal val="0.25"/>
                                      </p:to>
                                    </p:set>
                                    <p:animEffect filter="image" prLst="opacity: 0.25">
                                      <p:cBhvr rctx="IE">
                                        <p:cTn id="13" dur="indefinite"/>
                                        <p:tgtEl>
                                          <p:spTgt spid="11267">
                                            <p:txEl>
                                              <p:pRg st="2" end="2"/>
                                            </p:txEl>
                                          </p:spTgt>
                                        </p:tgtEl>
                                      </p:cBhvr>
                                    </p:animEffect>
                                  </p:childTnLst>
                                </p:cTn>
                              </p:par>
                              <p:par>
                                <p:cTn id="14" presetID="9" presetClass="emph" presetSubtype="0" grpId="0" nodeType="withEffect">
                                  <p:stCondLst>
                                    <p:cond delay="0"/>
                                  </p:stCondLst>
                                  <p:childTnLst>
                                    <p:set>
                                      <p:cBhvr rctx="PPT">
                                        <p:cTn id="15" dur="indefinite"/>
                                        <p:tgtEl>
                                          <p:spTgt spid="11267">
                                            <p:txEl>
                                              <p:pRg st="3" end="3"/>
                                            </p:txEl>
                                          </p:spTgt>
                                        </p:tgtEl>
                                        <p:attrNameLst>
                                          <p:attrName>style.opacity</p:attrName>
                                        </p:attrNameLst>
                                      </p:cBhvr>
                                      <p:to>
                                        <p:strVal val="0.25"/>
                                      </p:to>
                                    </p:set>
                                    <p:animEffect filter="image" prLst="opacity: 0.25">
                                      <p:cBhvr rctx="IE">
                                        <p:cTn id="16" dur="indefinite"/>
                                        <p:tgtEl>
                                          <p:spTgt spid="11267">
                                            <p:txEl>
                                              <p:pRg st="3" end="3"/>
                                            </p:txEl>
                                          </p:spTgt>
                                        </p:tgtEl>
                                      </p:cBhvr>
                                    </p:animEffect>
                                  </p:childTnLst>
                                </p:cTn>
                              </p:par>
                              <p:par>
                                <p:cTn id="17" presetID="9" presetClass="emph" presetSubtype="0" grpId="0" nodeType="withEffect">
                                  <p:stCondLst>
                                    <p:cond delay="0"/>
                                  </p:stCondLst>
                                  <p:childTnLst>
                                    <p:set>
                                      <p:cBhvr rctx="PPT">
                                        <p:cTn id="18" dur="indefinite"/>
                                        <p:tgtEl>
                                          <p:spTgt spid="11267">
                                            <p:txEl>
                                              <p:pRg st="4" end="4"/>
                                            </p:txEl>
                                          </p:spTgt>
                                        </p:tgtEl>
                                        <p:attrNameLst>
                                          <p:attrName>style.opacity</p:attrName>
                                        </p:attrNameLst>
                                      </p:cBhvr>
                                      <p:to>
                                        <p:strVal val="0.25"/>
                                      </p:to>
                                    </p:set>
                                    <p:animEffect filter="image" prLst="opacity: 0.25">
                                      <p:cBhvr rctx="IE">
                                        <p:cTn id="19" dur="indefinite"/>
                                        <p:tgtEl>
                                          <p:spTgt spid="11267">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mph" presetSubtype="0" grpId="1" nodeType="clickEffect">
                                  <p:stCondLst>
                                    <p:cond delay="0"/>
                                  </p:stCondLst>
                                  <p:endCondLst>
                                    <p:cond evt="onNext" delay="0">
                                      <p:tgtEl>
                                        <p:sldTgt/>
                                      </p:tgtEl>
                                    </p:cond>
                                  </p:endCondLst>
                                  <p:childTnLst>
                                    <p:set>
                                      <p:cBhvr rctx="PPT">
                                        <p:cTn id="23" dur="indefinite"/>
                                        <p:tgtEl>
                                          <p:spTgt spid="11267">
                                            <p:txEl>
                                              <p:pRg st="0" end="0"/>
                                            </p:txEl>
                                          </p:spTgt>
                                        </p:tgtEl>
                                        <p:attrNameLst>
                                          <p:attrName>style.opacity</p:attrName>
                                        </p:attrNameLst>
                                      </p:cBhvr>
                                      <p:to>
                                        <p:strVal val="1.0"/>
                                      </p:to>
                                    </p:set>
                                    <p:animEffect filter="image" prLst="opacity: 1.0">
                                      <p:cBhvr rctx="IE">
                                        <p:cTn id="24" dur="indefinite"/>
                                        <p:tgtEl>
                                          <p:spTgt spid="11267">
                                            <p:txEl>
                                              <p:pRg st="0" end="0"/>
                                            </p:txEl>
                                          </p:spTgt>
                                        </p:tgtEl>
                                      </p:cBhvr>
                                    </p:animEffect>
                                  </p:childTnLst>
                                </p:cTn>
                              </p:par>
                              <p:par>
                                <p:cTn id="25" presetID="9" presetClass="emph" presetSubtype="0" grpId="1" nodeType="withEffect">
                                  <p:stCondLst>
                                    <p:cond delay="0"/>
                                  </p:stCondLst>
                                  <p:endCondLst>
                                    <p:cond evt="onNext" delay="0">
                                      <p:tgtEl>
                                        <p:sldTgt/>
                                      </p:tgtEl>
                                    </p:cond>
                                  </p:endCondLst>
                                  <p:childTnLst>
                                    <p:set>
                                      <p:cBhvr rctx="PPT">
                                        <p:cTn id="26" dur="indefinite"/>
                                        <p:tgtEl>
                                          <p:spTgt spid="11267">
                                            <p:txEl>
                                              <p:pRg st="1" end="1"/>
                                            </p:txEl>
                                          </p:spTgt>
                                        </p:tgtEl>
                                        <p:attrNameLst>
                                          <p:attrName>style.opacity</p:attrName>
                                        </p:attrNameLst>
                                      </p:cBhvr>
                                      <p:to>
                                        <p:strVal val="1.0"/>
                                      </p:to>
                                    </p:set>
                                    <p:animEffect filter="image" prLst="opacity: 1.0">
                                      <p:cBhvr rctx="IE">
                                        <p:cTn id="27" dur="indefinite"/>
                                        <p:tgtEl>
                                          <p:spTgt spid="11267">
                                            <p:txEl>
                                              <p:pRg st="1" end="1"/>
                                            </p:txEl>
                                          </p:spTgt>
                                        </p:tgtEl>
                                      </p:cBhvr>
                                    </p:animEffect>
                                  </p:childTnLst>
                                </p:cTn>
                              </p:par>
                              <p:par>
                                <p:cTn id="28" presetID="9" presetClass="emph" presetSubtype="0" grpId="1" nodeType="withEffect">
                                  <p:stCondLst>
                                    <p:cond delay="0"/>
                                  </p:stCondLst>
                                  <p:endCondLst>
                                    <p:cond evt="onNext" delay="0">
                                      <p:tgtEl>
                                        <p:sldTgt/>
                                      </p:tgtEl>
                                    </p:cond>
                                  </p:endCondLst>
                                  <p:childTnLst>
                                    <p:set>
                                      <p:cBhvr rctx="PPT">
                                        <p:cTn id="29" dur="indefinite"/>
                                        <p:tgtEl>
                                          <p:spTgt spid="11267">
                                            <p:txEl>
                                              <p:pRg st="2" end="2"/>
                                            </p:txEl>
                                          </p:spTgt>
                                        </p:tgtEl>
                                        <p:attrNameLst>
                                          <p:attrName>style.opacity</p:attrName>
                                        </p:attrNameLst>
                                      </p:cBhvr>
                                      <p:to>
                                        <p:strVal val="1.0"/>
                                      </p:to>
                                    </p:set>
                                    <p:animEffect filter="image" prLst="opacity: 1.0">
                                      <p:cBhvr rctx="IE">
                                        <p:cTn id="30" dur="indefinite"/>
                                        <p:tgtEl>
                                          <p:spTgt spid="11267">
                                            <p:txEl>
                                              <p:pRg st="2" end="2"/>
                                            </p:txEl>
                                          </p:spTgt>
                                        </p:tgtEl>
                                      </p:cBhvr>
                                    </p:animEffect>
                                  </p:childTnLst>
                                </p:cTn>
                              </p:par>
                              <p:par>
                                <p:cTn id="31" presetID="9" presetClass="emph" presetSubtype="0" grpId="1" nodeType="withEffect">
                                  <p:stCondLst>
                                    <p:cond delay="0"/>
                                  </p:stCondLst>
                                  <p:endCondLst>
                                    <p:cond evt="onNext" delay="0">
                                      <p:tgtEl>
                                        <p:sldTgt/>
                                      </p:tgtEl>
                                    </p:cond>
                                  </p:endCondLst>
                                  <p:childTnLst>
                                    <p:set>
                                      <p:cBhvr rctx="PPT">
                                        <p:cTn id="32" dur="indefinite"/>
                                        <p:tgtEl>
                                          <p:spTgt spid="11267">
                                            <p:txEl>
                                              <p:pRg st="3" end="3"/>
                                            </p:txEl>
                                          </p:spTgt>
                                        </p:tgtEl>
                                        <p:attrNameLst>
                                          <p:attrName>style.opacity</p:attrName>
                                        </p:attrNameLst>
                                      </p:cBhvr>
                                      <p:to>
                                        <p:strVal val="1.0"/>
                                      </p:to>
                                    </p:set>
                                    <p:animEffect filter="image" prLst="opacity: 1.0">
                                      <p:cBhvr rctx="IE">
                                        <p:cTn id="33" dur="indefinite"/>
                                        <p:tgtEl>
                                          <p:spTgt spid="11267">
                                            <p:txEl>
                                              <p:pRg st="3" end="3"/>
                                            </p:txEl>
                                          </p:spTgt>
                                        </p:tgtEl>
                                      </p:cBhvr>
                                    </p:animEffect>
                                  </p:childTnLst>
                                </p:cTn>
                              </p:par>
                              <p:par>
                                <p:cTn id="34" presetID="9" presetClass="emph" presetSubtype="0" grpId="1" nodeType="withEffect">
                                  <p:stCondLst>
                                    <p:cond delay="0"/>
                                  </p:stCondLst>
                                  <p:endCondLst>
                                    <p:cond evt="onNext" delay="0">
                                      <p:tgtEl>
                                        <p:sldTgt/>
                                      </p:tgtEl>
                                    </p:cond>
                                  </p:endCondLst>
                                  <p:childTnLst>
                                    <p:set>
                                      <p:cBhvr rctx="PPT">
                                        <p:cTn id="35" dur="indefinite"/>
                                        <p:tgtEl>
                                          <p:spTgt spid="11267">
                                            <p:txEl>
                                              <p:pRg st="4" end="4"/>
                                            </p:txEl>
                                          </p:spTgt>
                                        </p:tgtEl>
                                        <p:attrNameLst>
                                          <p:attrName>style.opacity</p:attrName>
                                        </p:attrNameLst>
                                      </p:cBhvr>
                                      <p:to>
                                        <p:strVal val="1.0"/>
                                      </p:to>
                                    </p:set>
                                    <p:animEffect filter="image" prLst="opacity: 1.0">
                                      <p:cBhvr rctx="IE">
                                        <p:cTn id="36" dur="indefinite"/>
                                        <p:tgtEl>
                                          <p:spTgt spid="112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allAtOnce">
        <p:tmplLst>
          <p:tmpl lvl="1">
            <p:tnLst>
              <p:par>
                <p:cTn presetID="9" presetClass="emph" presetSubtype="0" nodeType="withEffect">
                  <p:stCondLst>
                    <p:cond delay="0"/>
                  </p:stCondLst>
                  <p:childTnLst>
                    <p:set>
                      <p:cBhvr rctx="PPT">
                        <p:cTn dur="indefinite"/>
                        <p:tgtEl>
                          <p:spTgt spid="11267"/>
                        </p:tgtEl>
                        <p:attrNameLst>
                          <p:attrName>style.opacity</p:attrName>
                        </p:attrNameLst>
                      </p:cBhvr>
                      <p:to>
                        <p:strVal val="0.25"/>
                      </p:to>
                    </p:set>
                    <p:animEffect filter="image" prLst="opacity: 0.25">
                      <p:cBhvr rctx="IE">
                        <p:cTn dur="indefinite"/>
                        <p:tgtEl>
                          <p:spTgt spid="11267"/>
                        </p:tgtEl>
                      </p:cBhvr>
                    </p:animEffect>
                  </p:childTnLst>
                </p:cTn>
              </p:par>
            </p:tnLst>
          </p:tmpl>
          <p:tmpl lvl="2">
            <p:tnLst>
              <p:par>
                <p:cTn presetID="9" presetClass="emph" presetSubtype="0" nodeType="withEffect">
                  <p:stCondLst>
                    <p:cond delay="0"/>
                  </p:stCondLst>
                  <p:childTnLst>
                    <p:set>
                      <p:cBhvr rctx="PPT">
                        <p:cTn dur="indefinite"/>
                        <p:tgtEl>
                          <p:spTgt spid="11267"/>
                        </p:tgtEl>
                        <p:attrNameLst>
                          <p:attrName>style.opacity</p:attrName>
                        </p:attrNameLst>
                      </p:cBhvr>
                      <p:to>
                        <p:strVal val="0.25"/>
                      </p:to>
                    </p:set>
                    <p:animEffect filter="image" prLst="opacity: 0.25">
                      <p:cBhvr rctx="IE">
                        <p:cTn dur="indefinite"/>
                        <p:tgtEl>
                          <p:spTgt spid="11267"/>
                        </p:tgtEl>
                      </p:cBhvr>
                    </p:animEffect>
                  </p:childTnLst>
                </p:cTn>
              </p:par>
            </p:tnLst>
          </p:tmpl>
          <p:tmpl lvl="3">
            <p:tnLst>
              <p:par>
                <p:cTn presetID="9" presetClass="emph" presetSubtype="0" nodeType="withEffect">
                  <p:stCondLst>
                    <p:cond delay="0"/>
                  </p:stCondLst>
                  <p:childTnLst>
                    <p:set>
                      <p:cBhvr rctx="PPT">
                        <p:cTn dur="indefinite"/>
                        <p:tgtEl>
                          <p:spTgt spid="11267"/>
                        </p:tgtEl>
                        <p:attrNameLst>
                          <p:attrName>style.opacity</p:attrName>
                        </p:attrNameLst>
                      </p:cBhvr>
                      <p:to>
                        <p:strVal val="0.25"/>
                      </p:to>
                    </p:set>
                    <p:animEffect filter="image" prLst="opacity: 0.25">
                      <p:cBhvr rctx="IE">
                        <p:cTn dur="indefinite"/>
                        <p:tgtEl>
                          <p:spTgt spid="11267"/>
                        </p:tgtEl>
                      </p:cBhvr>
                    </p:animEffect>
                  </p:childTnLst>
                </p:cTn>
              </p:par>
            </p:tnLst>
          </p:tmpl>
          <p:tmpl lvl="4">
            <p:tnLst>
              <p:par>
                <p:cTn presetID="9" presetClass="emph" presetSubtype="0" nodeType="withEffect">
                  <p:stCondLst>
                    <p:cond delay="0"/>
                  </p:stCondLst>
                  <p:childTnLst>
                    <p:set>
                      <p:cBhvr rctx="PPT">
                        <p:cTn dur="indefinite"/>
                        <p:tgtEl>
                          <p:spTgt spid="11267"/>
                        </p:tgtEl>
                        <p:attrNameLst>
                          <p:attrName>style.opacity</p:attrName>
                        </p:attrNameLst>
                      </p:cBhvr>
                      <p:to>
                        <p:strVal val="0.25"/>
                      </p:to>
                    </p:set>
                    <p:animEffect filter="image" prLst="opacity: 0.25">
                      <p:cBhvr rctx="IE">
                        <p:cTn dur="indefinite"/>
                        <p:tgtEl>
                          <p:spTgt spid="11267"/>
                        </p:tgtEl>
                      </p:cBhvr>
                    </p:animEffect>
                  </p:childTnLst>
                </p:cTn>
              </p:par>
            </p:tnLst>
          </p:tmpl>
          <p:tmpl lvl="5">
            <p:tnLst>
              <p:par>
                <p:cTn presetID="9" presetClass="emph" presetSubtype="0" nodeType="withEffect">
                  <p:stCondLst>
                    <p:cond delay="0"/>
                  </p:stCondLst>
                  <p:childTnLst>
                    <p:set>
                      <p:cBhvr rctx="PPT">
                        <p:cTn dur="indefinite"/>
                        <p:tgtEl>
                          <p:spTgt spid="11267"/>
                        </p:tgtEl>
                        <p:attrNameLst>
                          <p:attrName>style.opacity</p:attrName>
                        </p:attrNameLst>
                      </p:cBhvr>
                      <p:to>
                        <p:strVal val="0.25"/>
                      </p:to>
                    </p:set>
                    <p:animEffect filter="image" prLst="opacity: 0.25">
                      <p:cBhvr rctx="IE">
                        <p:cTn dur="indefinite"/>
                        <p:tgtEl>
                          <p:spTgt spid="11267"/>
                        </p:tgtEl>
                      </p:cBhvr>
                    </p:animEffect>
                  </p:childTnLst>
                </p:cTn>
              </p:par>
            </p:tnLst>
          </p:tmpl>
        </p:tmplLst>
      </p:bldP>
      <p:bldP spid="11267" grpId="1" build="p">
        <p:tmplLst>
          <p:tmpl lvl="1">
            <p:tnLst>
              <p:par>
                <p:cTn presetID="9" presetClass="emph" presetSubtype="0" nodeType="clickEffect">
                  <p:stCondLst>
                    <p:cond delay="0"/>
                  </p:stCondLst>
                  <p:endCondLst>
                    <p:cond evt="onNext" delay="0">
                      <p:tgtEl>
                        <p:sldTgt/>
                      </p:tgtEl>
                    </p:cond>
                  </p:endCondLst>
                  <p:childTnLst>
                    <p:set>
                      <p:cBhvr rctx="PPT">
                        <p:cTn dur="indefinite"/>
                        <p:tgtEl>
                          <p:spTgt spid="11267"/>
                        </p:tgtEl>
                        <p:attrNameLst>
                          <p:attrName>style.opacity</p:attrName>
                        </p:attrNameLst>
                      </p:cBhvr>
                      <p:to>
                        <p:strVal val="1.0"/>
                      </p:to>
                    </p:set>
                    <p:animEffect filter="image" prLst="opacity: 1.0">
                      <p:cBhvr rctx="IE">
                        <p:cTn dur="indefinite"/>
                        <p:tgtEl>
                          <p:spTgt spid="11267"/>
                        </p:tgtEl>
                      </p:cBhvr>
                    </p:animEffect>
                  </p:childTnLst>
                </p:cTn>
              </p:par>
            </p:tnLst>
          </p:tmpl>
          <p:tmpl lvl="2">
            <p:tnLst>
              <p:par>
                <p:cTn presetID="9" presetClass="emph" presetSubtype="0" nodeType="withEffect">
                  <p:stCondLst>
                    <p:cond delay="0"/>
                  </p:stCondLst>
                  <p:endCondLst>
                    <p:cond evt="onNext" delay="0">
                      <p:tgtEl>
                        <p:sldTgt/>
                      </p:tgtEl>
                    </p:cond>
                  </p:endCondLst>
                  <p:childTnLst>
                    <p:set>
                      <p:cBhvr rctx="PPT">
                        <p:cTn dur="indefinite"/>
                        <p:tgtEl>
                          <p:spTgt spid="11267"/>
                        </p:tgtEl>
                        <p:attrNameLst>
                          <p:attrName>style.opacity</p:attrName>
                        </p:attrNameLst>
                      </p:cBhvr>
                      <p:to>
                        <p:strVal val="1.0"/>
                      </p:to>
                    </p:set>
                    <p:animEffect filter="image" prLst="opacity: 1.0">
                      <p:cBhvr rctx="IE">
                        <p:cTn dur="indefinite"/>
                        <p:tgtEl>
                          <p:spTgt spid="11267"/>
                        </p:tgtEl>
                      </p:cBhvr>
                    </p:animEffect>
                  </p:childTnLst>
                </p:cTn>
              </p:par>
            </p:tnLst>
          </p:tmpl>
          <p:tmpl lvl="3">
            <p:tnLst>
              <p:par>
                <p:cTn presetID="9" presetClass="emph" presetSubtype="0" nodeType="withEffect">
                  <p:stCondLst>
                    <p:cond delay="0"/>
                  </p:stCondLst>
                  <p:endCondLst>
                    <p:cond evt="onNext" delay="0">
                      <p:tgtEl>
                        <p:sldTgt/>
                      </p:tgtEl>
                    </p:cond>
                  </p:endCondLst>
                  <p:childTnLst>
                    <p:set>
                      <p:cBhvr rctx="PPT">
                        <p:cTn dur="indefinite"/>
                        <p:tgtEl>
                          <p:spTgt spid="11267"/>
                        </p:tgtEl>
                        <p:attrNameLst>
                          <p:attrName>style.opacity</p:attrName>
                        </p:attrNameLst>
                      </p:cBhvr>
                      <p:to>
                        <p:strVal val="1.0"/>
                      </p:to>
                    </p:set>
                    <p:animEffect filter="image" prLst="opacity: 1.0">
                      <p:cBhvr rctx="IE">
                        <p:cTn dur="indefinite"/>
                        <p:tgtEl>
                          <p:spTgt spid="11267"/>
                        </p:tgtEl>
                      </p:cBhvr>
                    </p:animEffect>
                  </p:childTnLst>
                </p:cTn>
              </p:par>
            </p:tnLst>
          </p:tmpl>
          <p:tmpl lvl="4">
            <p:tnLst>
              <p:par>
                <p:cTn presetID="9" presetClass="emph" presetSubtype="0" nodeType="withEffect">
                  <p:stCondLst>
                    <p:cond delay="0"/>
                  </p:stCondLst>
                  <p:endCondLst>
                    <p:cond evt="onNext" delay="0">
                      <p:tgtEl>
                        <p:sldTgt/>
                      </p:tgtEl>
                    </p:cond>
                  </p:endCondLst>
                  <p:childTnLst>
                    <p:set>
                      <p:cBhvr rctx="PPT">
                        <p:cTn dur="indefinite"/>
                        <p:tgtEl>
                          <p:spTgt spid="11267"/>
                        </p:tgtEl>
                        <p:attrNameLst>
                          <p:attrName>style.opacity</p:attrName>
                        </p:attrNameLst>
                      </p:cBhvr>
                      <p:to>
                        <p:strVal val="1.0"/>
                      </p:to>
                    </p:set>
                    <p:animEffect filter="image" prLst="opacity: 1.0">
                      <p:cBhvr rctx="IE">
                        <p:cTn dur="indefinite"/>
                        <p:tgtEl>
                          <p:spTgt spid="11267"/>
                        </p:tgtEl>
                      </p:cBhvr>
                    </p:animEffect>
                  </p:childTnLst>
                </p:cTn>
              </p:par>
            </p:tnLst>
          </p:tmpl>
          <p:tmpl lvl="5">
            <p:tnLst>
              <p:par>
                <p:cTn presetID="9" presetClass="emph" presetSubtype="0" nodeType="withEffect">
                  <p:stCondLst>
                    <p:cond delay="0"/>
                  </p:stCondLst>
                  <p:endCondLst>
                    <p:cond evt="onNext" delay="0">
                      <p:tgtEl>
                        <p:sldTgt/>
                      </p:tgtEl>
                    </p:cond>
                  </p:endCondLst>
                  <p:childTnLst>
                    <p:set>
                      <p:cBhvr rctx="PPT">
                        <p:cTn dur="indefinite"/>
                        <p:tgtEl>
                          <p:spTgt spid="11267"/>
                        </p:tgtEl>
                        <p:attrNameLst>
                          <p:attrName>style.opacity</p:attrName>
                        </p:attrNameLst>
                      </p:cBhvr>
                      <p:to>
                        <p:strVal val="1.0"/>
                      </p:to>
                    </p:set>
                    <p:animEffect filter="image" prLst="opacity: 1.0">
                      <p:cBhvr rctx="IE">
                        <p:cTn dur="indefinite"/>
                        <p:tgtEl>
                          <p:spTgt spid="11267"/>
                        </p:tgtEl>
                      </p:cBhvr>
                    </p:animEffect>
                  </p:childTnLst>
                </p:cTn>
              </p:par>
            </p:tnLst>
          </p:tmpl>
        </p:tmplLst>
      </p:bldP>
    </p:bldLst>
  </p:timing>
  <p:txStyles>
    <p:titleStyle>
      <a:lvl1pPr algn="l"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a:solidFill>
            <a:schemeClr val="tx2"/>
          </a:solidFill>
          <a:effectLst>
            <a:outerShdw blurRad="38100" dist="38100" dir="2700000" algn="tl">
              <a:srgbClr val="000000"/>
            </a:outerShdw>
          </a:effectLst>
          <a:latin typeface="Tahoma" charset="0"/>
        </a:defRPr>
      </a:lvl2pPr>
      <a:lvl3pPr algn="l" rtl="0" fontAlgn="base">
        <a:spcBef>
          <a:spcPct val="0"/>
        </a:spcBef>
        <a:spcAft>
          <a:spcPct val="0"/>
        </a:spcAft>
        <a:defRPr sz="4400">
          <a:solidFill>
            <a:schemeClr val="tx2"/>
          </a:solidFill>
          <a:effectLst>
            <a:outerShdw blurRad="38100" dist="38100" dir="2700000" algn="tl">
              <a:srgbClr val="000000"/>
            </a:outerShdw>
          </a:effectLst>
          <a:latin typeface="Tahoma" charset="0"/>
        </a:defRPr>
      </a:lvl3pPr>
      <a:lvl4pPr algn="l" rtl="0" fontAlgn="base">
        <a:spcBef>
          <a:spcPct val="0"/>
        </a:spcBef>
        <a:spcAft>
          <a:spcPct val="0"/>
        </a:spcAft>
        <a:defRPr sz="4400">
          <a:solidFill>
            <a:schemeClr val="tx2"/>
          </a:solidFill>
          <a:effectLst>
            <a:outerShdw blurRad="38100" dist="38100" dir="2700000" algn="tl">
              <a:srgbClr val="000000"/>
            </a:outerShdw>
          </a:effectLst>
          <a:latin typeface="Tahoma" charset="0"/>
        </a:defRPr>
      </a:lvl4pPr>
      <a:lvl5pPr algn="l" rtl="0" fontAlgn="base">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fontAlgn="base">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Font typeface="Tahoma" charset="0"/>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Font typeface="Tahoma" charset="0"/>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6CBB400-CC9C-CB1A-1328-7102B2C52016}"/>
              </a:ext>
            </a:extLst>
          </p:cNvPr>
          <p:cNvSpPr txBox="1"/>
          <p:nvPr/>
        </p:nvSpPr>
        <p:spPr>
          <a:xfrm>
            <a:off x="76200" y="-381000"/>
            <a:ext cx="8686800" cy="6339236"/>
          </a:xfrm>
          <a:prstGeom prst="rect">
            <a:avLst/>
          </a:prstGeom>
          <a:noFill/>
        </p:spPr>
        <p:txBody>
          <a:bodyPr wrap="square">
            <a:spAutoFit/>
          </a:bodyPr>
          <a:lstStyle/>
          <a:p>
            <a:pPr>
              <a:lnSpc>
                <a:spcPct val="107000"/>
              </a:lnSpc>
              <a:spcAft>
                <a:spcPts val="750"/>
              </a:spcAft>
            </a:pPr>
            <a:r>
              <a:rPr lang="en-AU" sz="1800" dirty="0">
                <a:solidFill>
                  <a:srgbClr val="212121"/>
                </a:solidFill>
                <a:effectLst/>
                <a:latin typeface="VIC" panose="00000500000000000000" pitchFamily="2" charset="0"/>
                <a:ea typeface="Times New Roman" panose="02020603050405020304" pitchFamily="18" charset="0"/>
                <a:cs typeface="Times New Roman" panose="02020603050405020304" pitchFamily="18" charset="0"/>
              </a:rPr>
              <a:t>:</a:t>
            </a:r>
            <a:r>
              <a:rPr lang="en-AU" sz="1800" dirty="0">
                <a:solidFill>
                  <a:srgbClr val="212121"/>
                </a:solidFill>
                <a:effectLst/>
                <a:latin typeface="Cambria" panose="02040503050406030204" pitchFamily="18" charset="0"/>
                <a:ea typeface="Times New Roman" panose="02020603050405020304" pitchFamily="18" charset="0"/>
                <a:cs typeface="Cambria" panose="02040503050406030204" pitchFamily="18" charset="0"/>
              </a:rPr>
              <a:t> </a:t>
            </a:r>
            <a:endParaRPr lang="en-AU"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AU" sz="4000" b="1" dirty="0">
                <a:effectLst/>
                <a:latin typeface="VIC" panose="00000500000000000000" pitchFamily="2" charset="0"/>
                <a:ea typeface="Times New Roman" panose="02020603050405020304" pitchFamily="18" charset="0"/>
                <a:cs typeface="Times New Roman" panose="02020603050405020304" pitchFamily="18" charset="0"/>
              </a:rPr>
              <a:t>Section B</a:t>
            </a:r>
          </a:p>
          <a:p>
            <a:pPr>
              <a:lnSpc>
                <a:spcPct val="107000"/>
              </a:lnSpc>
              <a:spcAft>
                <a:spcPts val="750"/>
              </a:spcAft>
            </a:pPr>
            <a:r>
              <a:rPr lang="en-AU" sz="4000" dirty="0">
                <a:effectLst/>
                <a:latin typeface="VIC" panose="00000500000000000000" pitchFamily="2" charset="0"/>
                <a:ea typeface="Times New Roman" panose="02020603050405020304" pitchFamily="18" charset="0"/>
                <a:cs typeface="Times New Roman" panose="02020603050405020304" pitchFamily="18" charset="0"/>
              </a:rPr>
              <a:t>General Knowledge and Skills</a:t>
            </a:r>
            <a:endParaRPr lang="en-AU"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1455"/>
              </a:spcAft>
              <a:buSzPts val="1000"/>
              <a:buFont typeface="Symbol" panose="05050102010706020507" pitchFamily="18" charset="2"/>
              <a:buChar char=""/>
              <a:tabLst>
                <a:tab pos="457200" algn="l"/>
              </a:tabLst>
            </a:pPr>
            <a:r>
              <a:rPr lang="en-AU" sz="4000" dirty="0">
                <a:effectLst/>
                <a:latin typeface="VIC" panose="00000500000000000000" pitchFamily="2" charset="0"/>
                <a:ea typeface="Times New Roman" panose="02020603050405020304" pitchFamily="18" charset="0"/>
                <a:cs typeface="Times New Roman" panose="02020603050405020304" pitchFamily="18" charset="0"/>
              </a:rPr>
              <a:t>One extended writing task</a:t>
            </a:r>
            <a:endParaRPr lang="en-AU"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1455"/>
              </a:spcAft>
              <a:buSzPts val="1000"/>
              <a:buFont typeface="Symbol" panose="05050102010706020507" pitchFamily="18" charset="2"/>
              <a:buChar char=""/>
              <a:tabLst>
                <a:tab pos="457200" algn="l"/>
              </a:tabLst>
            </a:pPr>
            <a:r>
              <a:rPr lang="en-AU" sz="4000" dirty="0">
                <a:effectLst/>
                <a:latin typeface="VIC" panose="00000500000000000000" pitchFamily="2" charset="0"/>
                <a:ea typeface="Times New Roman" panose="02020603050405020304" pitchFamily="18" charset="0"/>
                <a:cs typeface="Times New Roman" panose="02020603050405020304" pitchFamily="18" charset="0"/>
              </a:rPr>
              <a:t>25 mathematics, science and technology multiple-choice questions</a:t>
            </a:r>
            <a:endParaRPr lang="en-AU"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1455"/>
              </a:spcAft>
              <a:buSzPts val="1000"/>
              <a:buFont typeface="Symbol" panose="05050102010706020507" pitchFamily="18" charset="2"/>
              <a:buChar char=""/>
              <a:tabLst>
                <a:tab pos="457200" algn="l"/>
              </a:tabLst>
            </a:pPr>
            <a:r>
              <a:rPr lang="en-AU" sz="4000" dirty="0">
                <a:effectLst/>
                <a:latin typeface="VIC" panose="00000500000000000000" pitchFamily="2" charset="0"/>
                <a:ea typeface="Times New Roman" panose="02020603050405020304" pitchFamily="18" charset="0"/>
                <a:cs typeface="Times New Roman" panose="02020603050405020304" pitchFamily="18" charset="0"/>
              </a:rPr>
              <a:t>25 arts and humanities multiple-choice questions</a:t>
            </a:r>
            <a:endParaRPr lang="en-AU"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57780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DB61653-517B-0C40-0AE7-1C50AC48609D}"/>
              </a:ext>
            </a:extLst>
          </p:cNvPr>
          <p:cNvSpPr txBox="1"/>
          <p:nvPr/>
        </p:nvSpPr>
        <p:spPr>
          <a:xfrm>
            <a:off x="266700" y="12865"/>
            <a:ext cx="8724900" cy="4928529"/>
          </a:xfrm>
          <a:prstGeom prst="rect">
            <a:avLst/>
          </a:prstGeom>
          <a:noFill/>
        </p:spPr>
        <p:txBody>
          <a:bodyPr wrap="square">
            <a:spAutoFit/>
          </a:bodyPr>
          <a:lstStyle/>
          <a:p>
            <a:pPr>
              <a:lnSpc>
                <a:spcPct val="107000"/>
              </a:lnSpc>
              <a:spcAft>
                <a:spcPts val="750"/>
              </a:spcAft>
            </a:pPr>
            <a:r>
              <a:rPr lang="en-AU" sz="3200" b="1" dirty="0">
                <a:solidFill>
                  <a:schemeClr val="tx2"/>
                </a:solidFill>
                <a:effectLst/>
                <a:latin typeface="VIC" panose="00000500000000000000" pitchFamily="2" charset="0"/>
                <a:ea typeface="Times New Roman" panose="02020603050405020304" pitchFamily="18" charset="0"/>
                <a:cs typeface="Times New Roman" panose="02020603050405020304" pitchFamily="18" charset="0"/>
              </a:rPr>
              <a:t>Section B Writing Task</a:t>
            </a:r>
            <a:r>
              <a:rPr lang="en-AU" sz="3200" dirty="0">
                <a:solidFill>
                  <a:schemeClr val="tx2"/>
                </a:solidFill>
                <a:effectLst/>
                <a:latin typeface="Cambria" panose="02040503050406030204" pitchFamily="18" charset="0"/>
                <a:ea typeface="Times New Roman" panose="02020603050405020304" pitchFamily="18" charset="0"/>
                <a:cs typeface="Cambria" panose="02040503050406030204" pitchFamily="18" charset="0"/>
              </a:rPr>
              <a:t> </a:t>
            </a:r>
          </a:p>
          <a:p>
            <a:pPr>
              <a:lnSpc>
                <a:spcPct val="107000"/>
              </a:lnSpc>
              <a:spcAft>
                <a:spcPts val="750"/>
              </a:spcAft>
            </a:pPr>
            <a:r>
              <a:rPr lang="en-AU" sz="3200" dirty="0">
                <a:solidFill>
                  <a:schemeClr val="tx2"/>
                </a:solidFill>
                <a:effectLst/>
                <a:latin typeface="VIC" panose="00000500000000000000" pitchFamily="2" charset="0"/>
                <a:ea typeface="Times New Roman" panose="02020603050405020304" pitchFamily="18" charset="0"/>
                <a:cs typeface="Times New Roman" panose="02020603050405020304" pitchFamily="18" charset="0"/>
              </a:rPr>
              <a:t>asks students to develop a piece of writing presenting a point of view in response to several prompts. In addition to utilising the information provided, students can draw on their own ideas to communicate clearly and effectively to the reader. The writing task will take about 30 minutes to complete.</a:t>
            </a:r>
            <a:endParaRPr lang="en-AU" sz="3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73689C41-3688-C9B9-2725-2B1F986D463E}"/>
              </a:ext>
            </a:extLst>
          </p:cNvPr>
          <p:cNvSpPr txBox="1"/>
          <p:nvPr/>
        </p:nvSpPr>
        <p:spPr>
          <a:xfrm>
            <a:off x="209550" y="4876800"/>
            <a:ext cx="8724900" cy="1569660"/>
          </a:xfrm>
          <a:prstGeom prst="rect">
            <a:avLst/>
          </a:prstGeom>
          <a:noFill/>
        </p:spPr>
        <p:txBody>
          <a:bodyPr wrap="square">
            <a:spAutoFit/>
          </a:bodyPr>
          <a:lstStyle/>
          <a:p>
            <a:r>
              <a:rPr lang="en-AU" sz="2400" dirty="0">
                <a:solidFill>
                  <a:srgbClr val="FFFF00"/>
                </a:solidFill>
              </a:rPr>
              <a:t>Writing will be judged on:</a:t>
            </a:r>
          </a:p>
          <a:p>
            <a:r>
              <a:rPr lang="en-AU" sz="2400" dirty="0"/>
              <a:t>• the extent to which students develop their point of view in a reasonable and convincing way</a:t>
            </a:r>
          </a:p>
          <a:p>
            <a:r>
              <a:rPr lang="en-AU" sz="2400" dirty="0"/>
              <a:t>• how effectively students express themselves.</a:t>
            </a:r>
          </a:p>
        </p:txBody>
      </p:sp>
    </p:spTree>
    <p:extLst>
      <p:ext uri="{BB962C8B-B14F-4D97-AF65-F5344CB8AC3E}">
        <p14:creationId xmlns:p14="http://schemas.microsoft.com/office/powerpoint/2010/main" val="857860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srcRect l="19912" t="16667" r="9810" b="38542"/>
          <a:stretch>
            <a:fillRect/>
          </a:stretch>
        </p:blipFill>
        <p:spPr bwMode="auto">
          <a:xfrm>
            <a:off x="0" y="228600"/>
            <a:ext cx="9144000" cy="3276600"/>
          </a:xfrm>
          <a:prstGeom prst="rect">
            <a:avLst/>
          </a:prstGeom>
          <a:noFill/>
          <a:ln w="9525">
            <a:noFill/>
            <a:miter lim="800000"/>
            <a:headEnd/>
            <a:tailEnd/>
          </a:ln>
        </p:spPr>
      </p:pic>
      <p:pic>
        <p:nvPicPr>
          <p:cNvPr id="3076" name="Picture 4"/>
          <p:cNvPicPr>
            <a:picLocks noChangeAspect="1" noChangeArrowheads="1"/>
          </p:cNvPicPr>
          <p:nvPr/>
        </p:nvPicPr>
        <p:blipFill>
          <a:blip r:embed="rId3" cstate="print"/>
          <a:srcRect l="20351" t="16667" r="9956" b="27083"/>
          <a:stretch>
            <a:fillRect/>
          </a:stretch>
        </p:blipFill>
        <p:spPr bwMode="auto">
          <a:xfrm>
            <a:off x="-1" y="3505200"/>
            <a:ext cx="7388577" cy="3352800"/>
          </a:xfrm>
          <a:prstGeom prst="rect">
            <a:avLst/>
          </a:prstGeom>
          <a:noFill/>
          <a:ln w="9525">
            <a:noFill/>
            <a:miter lim="800000"/>
            <a:headEnd/>
            <a:tailEnd/>
          </a:ln>
        </p:spPr>
      </p:pic>
      <p:pic>
        <p:nvPicPr>
          <p:cNvPr id="3" name="Picture 2">
            <a:extLst>
              <a:ext uri="{FF2B5EF4-FFF2-40B4-BE49-F238E27FC236}">
                <a16:creationId xmlns:a16="http://schemas.microsoft.com/office/drawing/2014/main" id="{7B5BFF41-A183-8E8C-279A-8AE05953D518}"/>
              </a:ext>
            </a:extLst>
          </p:cNvPr>
          <p:cNvPicPr>
            <a:picLocks noChangeAspect="1"/>
          </p:cNvPicPr>
          <p:nvPr/>
        </p:nvPicPr>
        <p:blipFill>
          <a:blip r:embed="rId4"/>
          <a:stretch>
            <a:fillRect/>
          </a:stretch>
        </p:blipFill>
        <p:spPr>
          <a:xfrm>
            <a:off x="2133599" y="381000"/>
            <a:ext cx="512065" cy="304800"/>
          </a:xfrm>
          <a:prstGeom prst="rect">
            <a:avLst/>
          </a:prstGeom>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9642F3-0A8B-0929-7F80-5317E582F865}"/>
              </a:ext>
            </a:extLst>
          </p:cNvPr>
          <p:cNvSpPr txBox="1"/>
          <p:nvPr/>
        </p:nvSpPr>
        <p:spPr>
          <a:xfrm>
            <a:off x="7434" y="0"/>
            <a:ext cx="9288966" cy="6898620"/>
          </a:xfrm>
          <a:prstGeom prst="rect">
            <a:avLst/>
          </a:prstGeom>
          <a:noFill/>
        </p:spPr>
        <p:txBody>
          <a:bodyPr wrap="square">
            <a:spAutoFit/>
          </a:bodyPr>
          <a:lstStyle/>
          <a:p>
            <a:pPr>
              <a:lnSpc>
                <a:spcPct val="107000"/>
              </a:lnSpc>
              <a:spcAft>
                <a:spcPts val="750"/>
              </a:spcAft>
            </a:pPr>
            <a:r>
              <a:rPr lang="en-AU" sz="2800" b="1" dirty="0">
                <a:effectLst/>
                <a:latin typeface="VIC" panose="00000500000000000000" pitchFamily="2" charset="0"/>
                <a:ea typeface="Times New Roman" panose="02020603050405020304" pitchFamily="18" charset="0"/>
                <a:cs typeface="Times New Roman" panose="02020603050405020304" pitchFamily="18" charset="0"/>
              </a:rPr>
              <a:t>Section B Multiple-Choice questions</a:t>
            </a:r>
            <a:r>
              <a:rPr lang="en-AU" sz="2800" dirty="0">
                <a:effectLst/>
                <a:latin typeface="Cambria" panose="02040503050406030204" pitchFamily="18" charset="0"/>
                <a:ea typeface="Times New Roman" panose="02020603050405020304" pitchFamily="18" charset="0"/>
                <a:cs typeface="Cambria" panose="02040503050406030204" pitchFamily="18" charset="0"/>
              </a:rPr>
              <a:t> </a:t>
            </a:r>
          </a:p>
          <a:p>
            <a:pPr marL="457200" indent="-457200">
              <a:lnSpc>
                <a:spcPct val="107000"/>
              </a:lnSpc>
              <a:spcAft>
                <a:spcPts val="750"/>
              </a:spcAft>
              <a:buFont typeface="Arial" panose="020B0604020202020204" pitchFamily="34" charset="0"/>
              <a:buChar char="•"/>
            </a:pPr>
            <a:r>
              <a:rPr lang="en-AU" sz="2800" dirty="0">
                <a:effectLst/>
                <a:latin typeface="VIC" panose="00000500000000000000" pitchFamily="2" charset="0"/>
                <a:ea typeface="Times New Roman" panose="02020603050405020304" pitchFamily="18" charset="0"/>
                <a:cs typeface="Times New Roman" panose="02020603050405020304" pitchFamily="18" charset="0"/>
              </a:rPr>
              <a:t>cover mathematics, science, technology, humanities, the arts and social sciences</a:t>
            </a:r>
            <a:endParaRPr lang="en-AU" sz="2800" dirty="0">
              <a:latin typeface="VIC" panose="00000500000000000000" pitchFamily="2" charset="0"/>
              <a:ea typeface="Times New Roman" panose="02020603050405020304" pitchFamily="18" charset="0"/>
              <a:cs typeface="Times New Roman" panose="02020603050405020304" pitchFamily="18" charset="0"/>
            </a:endParaRPr>
          </a:p>
          <a:p>
            <a:pPr>
              <a:lnSpc>
                <a:spcPct val="107000"/>
              </a:lnSpc>
              <a:spcAft>
                <a:spcPts val="750"/>
              </a:spcAft>
            </a:pPr>
            <a:endParaRPr lang="en-AU" sz="2800" dirty="0">
              <a:effectLst/>
              <a:latin typeface="VIC" panose="00000500000000000000" pitchFamily="2" charset="0"/>
              <a:ea typeface="Times New Roman" panose="02020603050405020304" pitchFamily="18" charset="0"/>
              <a:cs typeface="Times New Roman" panose="02020603050405020304" pitchFamily="18" charset="0"/>
            </a:endParaRPr>
          </a:p>
          <a:p>
            <a:pPr marL="457200" indent="-457200">
              <a:lnSpc>
                <a:spcPct val="107000"/>
              </a:lnSpc>
              <a:spcAft>
                <a:spcPts val="750"/>
              </a:spcAft>
              <a:buFont typeface="Arial" panose="020B0604020202020204" pitchFamily="34" charset="0"/>
              <a:buChar char="•"/>
            </a:pPr>
            <a:r>
              <a:rPr lang="en-AU" sz="2800" dirty="0">
                <a:latin typeface="VIC" panose="00000500000000000000" pitchFamily="2" charset="0"/>
                <a:ea typeface="Times New Roman" panose="02020603050405020304" pitchFamily="18" charset="0"/>
                <a:cs typeface="Times New Roman" panose="02020603050405020304" pitchFamily="18" charset="0"/>
              </a:rPr>
              <a:t>y</a:t>
            </a:r>
            <a:r>
              <a:rPr lang="en-AU" sz="2800" dirty="0">
                <a:effectLst/>
                <a:latin typeface="VIC" panose="00000500000000000000" pitchFamily="2" charset="0"/>
                <a:ea typeface="Times New Roman" panose="02020603050405020304" pitchFamily="18" charset="0"/>
                <a:cs typeface="Times New Roman" panose="02020603050405020304" pitchFamily="18" charset="0"/>
              </a:rPr>
              <a:t>ou should attempt every question</a:t>
            </a:r>
          </a:p>
          <a:p>
            <a:pPr>
              <a:lnSpc>
                <a:spcPct val="107000"/>
              </a:lnSpc>
              <a:spcAft>
                <a:spcPts val="750"/>
              </a:spcAft>
            </a:pPr>
            <a:endParaRPr lang="en-AU" sz="2800" dirty="0">
              <a:latin typeface="VIC" panose="00000500000000000000" pitchFamily="2" charset="0"/>
              <a:ea typeface="Times New Roman" panose="02020603050405020304" pitchFamily="18" charset="0"/>
              <a:cs typeface="Times New Roman" panose="02020603050405020304" pitchFamily="18" charset="0"/>
            </a:endParaRPr>
          </a:p>
          <a:p>
            <a:pPr marL="457200" indent="-457200">
              <a:lnSpc>
                <a:spcPct val="107000"/>
              </a:lnSpc>
              <a:spcAft>
                <a:spcPts val="750"/>
              </a:spcAft>
              <a:buFont typeface="Arial" panose="020B0604020202020204" pitchFamily="34" charset="0"/>
              <a:buChar char="•"/>
            </a:pPr>
            <a:r>
              <a:rPr lang="en-AU" sz="2800" dirty="0">
                <a:effectLst/>
                <a:latin typeface="VIC" panose="00000500000000000000" pitchFamily="2" charset="0"/>
                <a:ea typeface="Times New Roman" panose="02020603050405020304" pitchFamily="18" charset="0"/>
                <a:cs typeface="Times New Roman" panose="02020603050405020304" pitchFamily="18" charset="0"/>
              </a:rPr>
              <a:t>marks will not be deducted for incorrect answers </a:t>
            </a:r>
          </a:p>
          <a:p>
            <a:pPr>
              <a:lnSpc>
                <a:spcPct val="107000"/>
              </a:lnSpc>
              <a:spcAft>
                <a:spcPts val="750"/>
              </a:spcAft>
            </a:pPr>
            <a:endParaRPr lang="en-AU" sz="2800" dirty="0">
              <a:effectLst/>
              <a:latin typeface="VIC" panose="00000500000000000000" pitchFamily="2" charset="0"/>
              <a:ea typeface="Times New Roman" panose="02020603050405020304" pitchFamily="18" charset="0"/>
              <a:cs typeface="Times New Roman" panose="02020603050405020304" pitchFamily="18" charset="0"/>
            </a:endParaRPr>
          </a:p>
          <a:p>
            <a:pPr marL="457200" indent="-457200">
              <a:lnSpc>
                <a:spcPct val="107000"/>
              </a:lnSpc>
              <a:spcAft>
                <a:spcPts val="750"/>
              </a:spcAft>
              <a:buFont typeface="Arial" panose="020B0604020202020204" pitchFamily="34" charset="0"/>
              <a:buChar char="•"/>
            </a:pPr>
            <a:r>
              <a:rPr lang="en-AU" sz="2800" dirty="0">
                <a:effectLst/>
                <a:latin typeface="VIC" panose="00000500000000000000" pitchFamily="2" charset="0"/>
                <a:ea typeface="Times New Roman" panose="02020603050405020304" pitchFamily="18" charset="0"/>
                <a:cs typeface="Times New Roman" panose="02020603050405020304" pitchFamily="18" charset="0"/>
              </a:rPr>
              <a:t>this section consists of groups of questions or units</a:t>
            </a:r>
          </a:p>
          <a:p>
            <a:pPr marL="457200" indent="-457200">
              <a:lnSpc>
                <a:spcPct val="107000"/>
              </a:lnSpc>
              <a:spcAft>
                <a:spcPts val="750"/>
              </a:spcAft>
              <a:buFont typeface="Arial" panose="020B0604020202020204" pitchFamily="34" charset="0"/>
              <a:buChar char="•"/>
            </a:pPr>
            <a:r>
              <a:rPr lang="en-AU" sz="2800" dirty="0">
                <a:effectLst/>
                <a:latin typeface="VIC" panose="00000500000000000000" pitchFamily="2" charset="0"/>
                <a:ea typeface="Times New Roman" panose="02020603050405020304" pitchFamily="18" charset="0"/>
                <a:cs typeface="Times New Roman" panose="02020603050405020304" pitchFamily="18" charset="0"/>
              </a:rPr>
              <a:t>each unit will offer one or more pieces of information with several questions relating to that information.</a:t>
            </a:r>
            <a:endParaRPr lang="en-AU"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3041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Ocean</Template>
  <TotalTime>1411</TotalTime>
  <Words>171</Words>
  <Application>Microsoft Office PowerPoint</Application>
  <PresentationFormat>On-screen Show (4:3)</PresentationFormat>
  <Paragraphs>20</Paragraphs>
  <Slides>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Calibri</vt:lpstr>
      <vt:lpstr>Cambria</vt:lpstr>
      <vt:lpstr>Symbol</vt:lpstr>
      <vt:lpstr>Tahoma</vt:lpstr>
      <vt:lpstr>VIC</vt:lpstr>
      <vt:lpstr>Wingdings</vt:lpstr>
      <vt:lpstr>Ocean</vt:lpstr>
      <vt:lpstr>PowerPoint Presentation</vt:lpstr>
      <vt:lpstr>PowerPoint Presentation</vt:lpstr>
      <vt:lpstr>PowerPoint Presentation</vt:lpstr>
      <vt:lpstr>PowerPoint Presentation</vt:lpstr>
    </vt:vector>
  </TitlesOfParts>
  <Company>DE&amp;T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Horsham College</dc:title>
  <dc:creator>Horsham College</dc:creator>
  <cp:lastModifiedBy>Nicholas Rigas</cp:lastModifiedBy>
  <cp:revision>162</cp:revision>
  <dcterms:created xsi:type="dcterms:W3CDTF">2007-02-12T00:55:57Z</dcterms:created>
  <dcterms:modified xsi:type="dcterms:W3CDTF">2024-06-09T00:15:39Z</dcterms:modified>
</cp:coreProperties>
</file>