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4"/>
    <p:sldMasterId id="2147483693" r:id="rId5"/>
  </p:sldMasterIdLst>
  <p:notesMasterIdLst>
    <p:notesMasterId r:id="rId2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9144000" cy="5143500" type="screen16x9"/>
  <p:notesSz cx="6858000" cy="9144000"/>
  <p:embeddedFontLst>
    <p:embeddedFont>
      <p:font typeface="Helvetica Neue" panose="02000503000000020004" pitchFamily="2" charset="0"/>
      <p:regular r:id="rId22"/>
      <p:bold r:id="rId23"/>
      <p:italic r:id="rId24"/>
      <p:boldItalic r:id="rId25"/>
    </p:embeddedFont>
    <p:embeddedFont>
      <p:font typeface="Helvetica Neue Light" panose="02000403000000020004" pitchFamily="2" charset="0"/>
      <p:regular r:id="rId26"/>
      <p:bold r:id="rId27"/>
      <p:italic r:id="rId28"/>
      <p:boldItalic r:id="rId29"/>
    </p:embeddedFont>
    <p:embeddedFont>
      <p:font typeface="Nunito" pitchFamily="2" charset="77"/>
      <p:regular r:id="rId30"/>
      <p:bold r:id="rId31"/>
      <p:italic r:id="rId32"/>
      <p:boldItalic r:id="rId33"/>
    </p:embeddedFont>
    <p:embeddedFont>
      <p:font typeface="Nunito Sans" pitchFamily="2" charset="77"/>
      <p:regular r:id="rId34"/>
      <p:bold r:id="rId35"/>
      <p:italic r:id="rId36"/>
      <p:boldItalic r:id="rId37"/>
    </p:embeddedFont>
    <p:embeddedFont>
      <p:font typeface="Nunito Sans ExtraBold" panose="020F0502020204030204" pitchFamily="34" charset="0"/>
      <p:bold r:id="rId38"/>
      <p:italic r:id="rId39"/>
      <p:boldItalic r:id="rId40"/>
    </p:embeddedFont>
    <p:embeddedFont>
      <p:font typeface="Nunito Sans SemiBold"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B39C9A-7363-F34D-8331-0C7DA23EA462}" v="5" dt="2024-02-08T03:05:24.2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8.fntdata"/><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20.fntdata"/><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1b3d088892_1_15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7" name="Google Shape;217;g11b3d088892_1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b67e02034d_0_47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endParaRPr/>
          </a:p>
        </p:txBody>
      </p:sp>
      <p:sp>
        <p:nvSpPr>
          <p:cNvPr id="382" name="Google Shape;382;g2b67e02034d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b67e02034d_0_49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endParaRPr/>
          </a:p>
        </p:txBody>
      </p:sp>
      <p:sp>
        <p:nvSpPr>
          <p:cNvPr id="405" name="Google Shape;405;g2b67e02034d_0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b67e02034d_0_5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b67e02034d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b67e02034d_0_59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endParaRPr sz="1200">
              <a:solidFill>
                <a:schemeClr val="dk1"/>
              </a:solidFill>
              <a:latin typeface="Nunito Sans"/>
              <a:ea typeface="Nunito Sans"/>
              <a:cs typeface="Nunito Sans"/>
              <a:sym typeface="Nunito Sans"/>
            </a:endParaRPr>
          </a:p>
        </p:txBody>
      </p:sp>
      <p:sp>
        <p:nvSpPr>
          <p:cNvPr id="440" name="Google Shape;440;g2b67e02034d_0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b67e02034d_0_69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endParaRPr sz="1200">
              <a:solidFill>
                <a:schemeClr val="dk1"/>
              </a:solidFill>
              <a:latin typeface="Nunito Sans"/>
              <a:ea typeface="Nunito Sans"/>
              <a:cs typeface="Nunito Sans"/>
              <a:sym typeface="Nunito Sans"/>
            </a:endParaRPr>
          </a:p>
        </p:txBody>
      </p:sp>
      <p:sp>
        <p:nvSpPr>
          <p:cNvPr id="463" name="Google Shape;463;g2b67e02034d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b67e02034d_0_6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2b67e02034d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67e02034d_0_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AU" sz="1200" dirty="0">
                <a:solidFill>
                  <a:schemeClr val="dk1"/>
                </a:solidFill>
                <a:latin typeface="Nunito Sans"/>
                <a:ea typeface="Nunito Sans"/>
                <a:cs typeface="Nunito Sans"/>
                <a:sym typeface="Nunito Sans"/>
              </a:rPr>
              <a:t>Toddle can be downloaded to a variety of platforms. The Student app is used by the students to upload their evidence and complete learning on school iPads for Foundations to Year 2 and on their own iPads for Years 3 to 6. The family app is downloaded by families to view their students portfolio. All parents have been invited to Toddle </a:t>
            </a:r>
            <a:r>
              <a:rPr lang="en-AU" sz="1200">
                <a:solidFill>
                  <a:schemeClr val="dk1"/>
                </a:solidFill>
                <a:latin typeface="Nunito Sans"/>
                <a:ea typeface="Nunito Sans"/>
                <a:cs typeface="Nunito Sans"/>
                <a:sym typeface="Nunito Sans"/>
              </a:rPr>
              <a:t>via email. </a:t>
            </a:r>
            <a:endParaRPr sz="1200" dirty="0">
              <a:solidFill>
                <a:schemeClr val="dk1"/>
              </a:solidFill>
              <a:latin typeface="Nunito Sans"/>
              <a:ea typeface="Nunito Sans"/>
              <a:cs typeface="Nunito Sans"/>
              <a:sym typeface="Nunito Sans"/>
            </a:endParaRPr>
          </a:p>
        </p:txBody>
      </p:sp>
      <p:sp>
        <p:nvSpPr>
          <p:cNvPr id="227" name="Google Shape;227;g2b67e02034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b67e02034d_0_2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endParaRPr/>
          </a:p>
        </p:txBody>
      </p:sp>
      <p:sp>
        <p:nvSpPr>
          <p:cNvPr id="250" name="Google Shape;250;g2b67e02034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b67e02034d_0_36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2b67e02034d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b67e02034d_0_37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2b67e02034d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b67e02034d_0_39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endParaRPr/>
          </a:p>
        </p:txBody>
      </p:sp>
      <p:sp>
        <p:nvSpPr>
          <p:cNvPr id="298" name="Google Shape;298;g2b67e02034d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b67e02034d_0_40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g2b67e02034d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b67e02034d_0_42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endParaRPr sz="1200">
              <a:solidFill>
                <a:schemeClr val="dk1"/>
              </a:solidFill>
              <a:latin typeface="Nunito Sans"/>
              <a:ea typeface="Nunito Sans"/>
              <a:cs typeface="Nunito Sans"/>
              <a:sym typeface="Nunito Sans"/>
            </a:endParaRPr>
          </a:p>
        </p:txBody>
      </p:sp>
      <p:sp>
        <p:nvSpPr>
          <p:cNvPr id="332" name="Google Shape;332;g2b67e02034d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b67e02034d_0_43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endParaRPr sz="1200">
              <a:solidFill>
                <a:schemeClr val="dk1"/>
              </a:solidFill>
              <a:latin typeface="Nunito Sans"/>
              <a:ea typeface="Nunito Sans"/>
              <a:cs typeface="Nunito Sans"/>
              <a:sym typeface="Nunito Sans"/>
            </a:endParaRPr>
          </a:p>
        </p:txBody>
      </p:sp>
      <p:sp>
        <p:nvSpPr>
          <p:cNvPr id="350" name="Google Shape;350;g2b67e02034d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sz="900">
              <a:latin typeface="Helvetica Neue Light"/>
              <a:ea typeface="Helvetica Neue Light"/>
              <a:cs typeface="Helvetica Neue Light"/>
              <a:sym typeface="Helvetica Neue Ligh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fographic slide (10)">
  <p:cSld name="Infographic slide (10)">
    <p:spTree>
      <p:nvGrpSpPr>
        <p:cNvPr id="1" name="Shape 36"/>
        <p:cNvGrpSpPr/>
        <p:nvPr/>
      </p:nvGrpSpPr>
      <p:grpSpPr>
        <a:xfrm>
          <a:off x="0" y="0"/>
          <a:ext cx="0" cy="0"/>
          <a:chOff x="0" y="0"/>
          <a:chExt cx="0" cy="0"/>
        </a:xfrm>
      </p:grpSpPr>
      <p:sp>
        <p:nvSpPr>
          <p:cNvPr id="37" name="Google Shape;37;p11"/>
          <p:cNvSpPr txBox="1">
            <a:spLocks noGrp="1"/>
          </p:cNvSpPr>
          <p:nvPr>
            <p:ph type="body" idx="1"/>
          </p:nvPr>
        </p:nvSpPr>
        <p:spPr>
          <a:xfrm>
            <a:off x="255709" y="245566"/>
            <a:ext cx="283681" cy="185738"/>
          </a:xfrm>
          <a:prstGeom prst="rect">
            <a:avLst/>
          </a:prstGeom>
          <a:noFill/>
          <a:ln>
            <a:noFill/>
          </a:ln>
        </p:spPr>
        <p:txBody>
          <a:bodyPr spcFirstLastPara="1" wrap="square" lIns="19050" tIns="19050" rIns="19050" bIns="19050" anchor="ctr" anchorCtr="0">
            <a:normAutofit/>
          </a:bodyPr>
          <a:lstStyle>
            <a:lvl1pPr marL="457200" lvl="0" indent="-228600" algn="l">
              <a:lnSpc>
                <a:spcPct val="100000"/>
              </a:lnSpc>
              <a:spcBef>
                <a:spcPts val="0"/>
              </a:spcBef>
              <a:spcAft>
                <a:spcPts val="0"/>
              </a:spcAft>
              <a:buClr>
                <a:srgbClr val="44474F"/>
              </a:buClr>
              <a:buSzPts val="1000"/>
              <a:buFont typeface="Helvetica Neue"/>
              <a:buNone/>
              <a:defRPr sz="1000" b="1">
                <a:solidFill>
                  <a:srgbClr val="44474F"/>
                </a:solidFill>
                <a:latin typeface="Helvetica Neue"/>
                <a:ea typeface="Helvetica Neue"/>
                <a:cs typeface="Helvetica Neue"/>
                <a:sym typeface="Helvetica Neue"/>
              </a:defRPr>
            </a:lvl1pPr>
            <a:lvl2pPr marL="914400" lvl="1" indent="-304800" algn="l">
              <a:lnSpc>
                <a:spcPct val="100000"/>
              </a:lnSpc>
              <a:spcBef>
                <a:spcPts val="0"/>
              </a:spcBef>
              <a:spcAft>
                <a:spcPts val="0"/>
              </a:spcAft>
              <a:buClr>
                <a:srgbClr val="44474F"/>
              </a:buClr>
              <a:buSzPts val="1200"/>
              <a:buFont typeface="Helvetica Neue"/>
              <a:buChar char="•"/>
              <a:defRPr sz="1000" b="1">
                <a:solidFill>
                  <a:srgbClr val="44474F"/>
                </a:solidFill>
                <a:latin typeface="Helvetica Neue"/>
                <a:ea typeface="Helvetica Neue"/>
                <a:cs typeface="Helvetica Neue"/>
                <a:sym typeface="Helvetica Neue"/>
              </a:defRPr>
            </a:lvl2pPr>
            <a:lvl3pPr marL="1371600" lvl="2" indent="-304800" algn="l">
              <a:lnSpc>
                <a:spcPct val="100000"/>
              </a:lnSpc>
              <a:spcBef>
                <a:spcPts val="0"/>
              </a:spcBef>
              <a:spcAft>
                <a:spcPts val="0"/>
              </a:spcAft>
              <a:buClr>
                <a:srgbClr val="44474F"/>
              </a:buClr>
              <a:buSzPts val="1200"/>
              <a:buFont typeface="Helvetica Neue"/>
              <a:buChar char="•"/>
              <a:defRPr sz="1000" b="1">
                <a:solidFill>
                  <a:srgbClr val="44474F"/>
                </a:solidFill>
                <a:latin typeface="Helvetica Neue"/>
                <a:ea typeface="Helvetica Neue"/>
                <a:cs typeface="Helvetica Neue"/>
                <a:sym typeface="Helvetica Neue"/>
              </a:defRPr>
            </a:lvl3pPr>
            <a:lvl4pPr marL="1828800" lvl="3" indent="-304800" algn="l">
              <a:lnSpc>
                <a:spcPct val="100000"/>
              </a:lnSpc>
              <a:spcBef>
                <a:spcPts val="0"/>
              </a:spcBef>
              <a:spcAft>
                <a:spcPts val="0"/>
              </a:spcAft>
              <a:buClr>
                <a:srgbClr val="44474F"/>
              </a:buClr>
              <a:buSzPts val="1200"/>
              <a:buFont typeface="Helvetica Neue"/>
              <a:buChar char="•"/>
              <a:defRPr sz="1000" b="1">
                <a:solidFill>
                  <a:srgbClr val="44474F"/>
                </a:solidFill>
                <a:latin typeface="Helvetica Neue"/>
                <a:ea typeface="Helvetica Neue"/>
                <a:cs typeface="Helvetica Neue"/>
                <a:sym typeface="Helvetica Neue"/>
              </a:defRPr>
            </a:lvl4pPr>
            <a:lvl5pPr marL="2286000" lvl="4" indent="-304800" algn="l">
              <a:lnSpc>
                <a:spcPct val="100000"/>
              </a:lnSpc>
              <a:spcBef>
                <a:spcPts val="0"/>
              </a:spcBef>
              <a:spcAft>
                <a:spcPts val="0"/>
              </a:spcAft>
              <a:buClr>
                <a:srgbClr val="44474F"/>
              </a:buClr>
              <a:buSzPts val="1200"/>
              <a:buFont typeface="Helvetica Neue"/>
              <a:buChar char="•"/>
              <a:defRPr sz="1000" b="1">
                <a:solidFill>
                  <a:srgbClr val="44474F"/>
                </a:solidFill>
                <a:latin typeface="Helvetica Neue"/>
                <a:ea typeface="Helvetica Neue"/>
                <a:cs typeface="Helvetica Neue"/>
                <a:sym typeface="Helvetica Neue"/>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38" name="Google Shape;38;p11"/>
          <p:cNvSpPr txBox="1">
            <a:spLocks noGrp="1"/>
          </p:cNvSpPr>
          <p:nvPr>
            <p:ph type="body" idx="2"/>
          </p:nvPr>
        </p:nvSpPr>
        <p:spPr>
          <a:xfrm>
            <a:off x="2346633" y="4375769"/>
            <a:ext cx="4450734" cy="1009651"/>
          </a:xfrm>
          <a:prstGeom prst="rect">
            <a:avLst/>
          </a:prstGeom>
          <a:noFill/>
          <a:ln>
            <a:noFill/>
          </a:ln>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39" name="Google Shape;39;p11"/>
          <p:cNvSpPr txBox="1">
            <a:spLocks noGrp="1"/>
          </p:cNvSpPr>
          <p:nvPr>
            <p:ph type="body" idx="3"/>
          </p:nvPr>
        </p:nvSpPr>
        <p:spPr>
          <a:xfrm>
            <a:off x="3789814" y="905790"/>
            <a:ext cx="1571626" cy="1571626"/>
          </a:xfrm>
          <a:prstGeom prst="rect">
            <a:avLst/>
          </a:prstGeom>
          <a:gradFill>
            <a:gsLst>
              <a:gs pos="0">
                <a:srgbClr val="41298D"/>
              </a:gs>
              <a:gs pos="53402">
                <a:srgbClr val="9F5CDE"/>
              </a:gs>
              <a:gs pos="100000">
                <a:srgbClr val="AA7BFF"/>
              </a:gs>
            </a:gsLst>
            <a:lin ang="6888723" scaled="0"/>
          </a:gradFill>
          <a:ln>
            <a:noFill/>
          </a:ln>
          <a:effectLst>
            <a:outerShdw blurRad="165100" dist="120225" dir="2705541" rotWithShape="0">
              <a:srgbClr val="A6AAA9">
                <a:alpha val="17647"/>
              </a:srgbClr>
            </a:outerShdw>
          </a:effectLst>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0" name="Google Shape;40;p11"/>
          <p:cNvSpPr txBox="1">
            <a:spLocks noGrp="1"/>
          </p:cNvSpPr>
          <p:nvPr>
            <p:ph type="body" idx="4"/>
          </p:nvPr>
        </p:nvSpPr>
        <p:spPr>
          <a:xfrm>
            <a:off x="4667250" y="1784546"/>
            <a:ext cx="1571625" cy="1571626"/>
          </a:xfrm>
          <a:prstGeom prst="rect">
            <a:avLst/>
          </a:prstGeom>
          <a:gradFill>
            <a:gsLst>
              <a:gs pos="0">
                <a:srgbClr val="ED4A58"/>
              </a:gs>
              <a:gs pos="48335">
                <a:srgbClr val="F66282"/>
              </a:gs>
              <a:gs pos="100000">
                <a:srgbClr val="FF7AAD"/>
              </a:gs>
            </a:gsLst>
            <a:lin ang="6888723" scaled="0"/>
          </a:gradFill>
          <a:ln>
            <a:noFill/>
          </a:ln>
          <a:effectLst>
            <a:outerShdw blurRad="165100" dist="120225" dir="2705541" rotWithShape="0">
              <a:srgbClr val="A6AAA9">
                <a:alpha val="17647"/>
              </a:srgbClr>
            </a:outerShdw>
          </a:effectLst>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1" name="Google Shape;41;p11"/>
          <p:cNvSpPr txBox="1">
            <a:spLocks noGrp="1"/>
          </p:cNvSpPr>
          <p:nvPr>
            <p:ph type="body" idx="5"/>
          </p:nvPr>
        </p:nvSpPr>
        <p:spPr>
          <a:xfrm>
            <a:off x="3789814" y="2666084"/>
            <a:ext cx="1571626" cy="1571626"/>
          </a:xfrm>
          <a:prstGeom prst="rect">
            <a:avLst/>
          </a:prstGeom>
          <a:gradFill>
            <a:gsLst>
              <a:gs pos="0">
                <a:srgbClr val="0046A0"/>
              </a:gs>
              <a:gs pos="48738">
                <a:srgbClr val="0E7CED"/>
              </a:gs>
              <a:gs pos="100000">
                <a:srgbClr val="0071FF"/>
              </a:gs>
            </a:gsLst>
            <a:lin ang="6888723" scaled="0"/>
          </a:gradFill>
          <a:ln>
            <a:noFill/>
          </a:ln>
          <a:effectLst>
            <a:outerShdw blurRad="165100" dist="120225" dir="2705541" rotWithShape="0">
              <a:srgbClr val="A6AAA9">
                <a:alpha val="17647"/>
              </a:srgbClr>
            </a:outerShdw>
          </a:effectLst>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2" name="Google Shape;42;p11"/>
          <p:cNvSpPr txBox="1">
            <a:spLocks noGrp="1"/>
          </p:cNvSpPr>
          <p:nvPr>
            <p:ph type="body" idx="6"/>
          </p:nvPr>
        </p:nvSpPr>
        <p:spPr>
          <a:xfrm>
            <a:off x="2905125" y="1784546"/>
            <a:ext cx="1571625" cy="1571626"/>
          </a:xfrm>
          <a:prstGeom prst="rect">
            <a:avLst/>
          </a:prstGeom>
          <a:gradFill>
            <a:gsLst>
              <a:gs pos="0">
                <a:srgbClr val="ED4A58"/>
              </a:gs>
              <a:gs pos="48335">
                <a:srgbClr val="F27C45"/>
              </a:gs>
              <a:gs pos="100000">
                <a:srgbClr val="F6AE32"/>
              </a:gs>
            </a:gsLst>
            <a:lin ang="6888723" scaled="0"/>
          </a:gradFill>
          <a:ln>
            <a:noFill/>
          </a:ln>
          <a:effectLst>
            <a:outerShdw blurRad="165100" dist="120225" dir="2705541" rotWithShape="0">
              <a:srgbClr val="A6AAA9">
                <a:alpha val="17647"/>
              </a:srgbClr>
            </a:outerShdw>
          </a:effectLst>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3" name="Google Shape;43;p11"/>
          <p:cNvSpPr txBox="1">
            <a:spLocks noGrp="1"/>
          </p:cNvSpPr>
          <p:nvPr>
            <p:ph type="body" idx="7"/>
          </p:nvPr>
        </p:nvSpPr>
        <p:spPr>
          <a:xfrm>
            <a:off x="6481594" y="1411336"/>
            <a:ext cx="1059313" cy="209551"/>
          </a:xfrm>
          <a:prstGeom prst="rect">
            <a:avLst/>
          </a:prstGeom>
          <a:noFill/>
          <a:ln>
            <a:noFill/>
          </a:ln>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4" name="Google Shape;44;p11"/>
          <p:cNvSpPr txBox="1">
            <a:spLocks noGrp="1"/>
          </p:cNvSpPr>
          <p:nvPr>
            <p:ph type="body" idx="8"/>
          </p:nvPr>
        </p:nvSpPr>
        <p:spPr>
          <a:xfrm>
            <a:off x="6485591" y="1769804"/>
            <a:ext cx="2008454" cy="518161"/>
          </a:xfrm>
          <a:prstGeom prst="rect">
            <a:avLst/>
          </a:prstGeom>
          <a:noFill/>
          <a:ln>
            <a:noFill/>
          </a:ln>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5" name="Google Shape;45;p11"/>
          <p:cNvSpPr txBox="1">
            <a:spLocks noGrp="1"/>
          </p:cNvSpPr>
          <p:nvPr>
            <p:ph type="body" idx="9"/>
          </p:nvPr>
        </p:nvSpPr>
        <p:spPr>
          <a:xfrm>
            <a:off x="6485066" y="2861726"/>
            <a:ext cx="1059313" cy="209551"/>
          </a:xfrm>
          <a:prstGeom prst="rect">
            <a:avLst/>
          </a:prstGeom>
          <a:noFill/>
          <a:ln>
            <a:noFill/>
          </a:ln>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6" name="Google Shape;46;p11"/>
          <p:cNvSpPr txBox="1">
            <a:spLocks noGrp="1"/>
          </p:cNvSpPr>
          <p:nvPr>
            <p:ph type="body" idx="13"/>
          </p:nvPr>
        </p:nvSpPr>
        <p:spPr>
          <a:xfrm>
            <a:off x="6489064" y="3220195"/>
            <a:ext cx="2008454" cy="518161"/>
          </a:xfrm>
          <a:prstGeom prst="rect">
            <a:avLst/>
          </a:prstGeom>
          <a:noFill/>
          <a:ln>
            <a:noFill/>
          </a:ln>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7" name="Google Shape;47;p11"/>
          <p:cNvSpPr txBox="1">
            <a:spLocks noGrp="1"/>
          </p:cNvSpPr>
          <p:nvPr>
            <p:ph type="body" idx="14"/>
          </p:nvPr>
        </p:nvSpPr>
        <p:spPr>
          <a:xfrm>
            <a:off x="1598377" y="1411336"/>
            <a:ext cx="1059313" cy="209551"/>
          </a:xfrm>
          <a:prstGeom prst="rect">
            <a:avLst/>
          </a:prstGeom>
          <a:noFill/>
          <a:ln>
            <a:noFill/>
          </a:ln>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8" name="Google Shape;48;p11"/>
          <p:cNvSpPr txBox="1">
            <a:spLocks noGrp="1"/>
          </p:cNvSpPr>
          <p:nvPr>
            <p:ph type="body" idx="15"/>
          </p:nvPr>
        </p:nvSpPr>
        <p:spPr>
          <a:xfrm>
            <a:off x="653952" y="1769804"/>
            <a:ext cx="2008454" cy="518161"/>
          </a:xfrm>
          <a:prstGeom prst="rect">
            <a:avLst/>
          </a:prstGeom>
          <a:noFill/>
          <a:ln>
            <a:noFill/>
          </a:ln>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9" name="Google Shape;49;p11"/>
          <p:cNvSpPr txBox="1">
            <a:spLocks noGrp="1"/>
          </p:cNvSpPr>
          <p:nvPr>
            <p:ph type="body" idx="16"/>
          </p:nvPr>
        </p:nvSpPr>
        <p:spPr>
          <a:xfrm>
            <a:off x="1598377" y="2861726"/>
            <a:ext cx="1059313" cy="209551"/>
          </a:xfrm>
          <a:prstGeom prst="rect">
            <a:avLst/>
          </a:prstGeom>
          <a:noFill/>
          <a:ln>
            <a:noFill/>
          </a:ln>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0" name="Google Shape;50;p11"/>
          <p:cNvSpPr txBox="1">
            <a:spLocks noGrp="1"/>
          </p:cNvSpPr>
          <p:nvPr>
            <p:ph type="body" idx="17"/>
          </p:nvPr>
        </p:nvSpPr>
        <p:spPr>
          <a:xfrm>
            <a:off x="657426" y="3220195"/>
            <a:ext cx="2008454" cy="518161"/>
          </a:xfrm>
          <a:prstGeom prst="rect">
            <a:avLst/>
          </a:prstGeom>
          <a:noFill/>
          <a:ln>
            <a:noFill/>
          </a:ln>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1" name="Google Shape;51;p11"/>
          <p:cNvSpPr txBox="1">
            <a:spLocks noGrp="1"/>
          </p:cNvSpPr>
          <p:nvPr>
            <p:ph type="body" idx="18"/>
          </p:nvPr>
        </p:nvSpPr>
        <p:spPr>
          <a:xfrm>
            <a:off x="3491869" y="2366158"/>
            <a:ext cx="398137" cy="411184"/>
          </a:xfrm>
          <a:prstGeom prst="rect">
            <a:avLst/>
          </a:prstGeom>
          <a:solidFill>
            <a:srgbClr val="FFFFFF"/>
          </a:solidFill>
          <a:ln>
            <a:noFill/>
          </a:ln>
          <a:effectLst>
            <a:outerShdw blurRad="152400" dist="155311" dir="2765540" rotWithShape="0">
              <a:srgbClr val="4B4D4D">
                <a:alpha val="11764"/>
              </a:srgbClr>
            </a:outerShdw>
          </a:effectLst>
        </p:spPr>
        <p:txBody>
          <a:bodyPr spcFirstLastPara="1" wrap="square" lIns="17150" tIns="17150" rIns="17150" bIns="171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2" name="Google Shape;52;p11"/>
          <p:cNvSpPr txBox="1">
            <a:spLocks noGrp="1"/>
          </p:cNvSpPr>
          <p:nvPr>
            <p:ph type="body" idx="19"/>
          </p:nvPr>
        </p:nvSpPr>
        <p:spPr>
          <a:xfrm>
            <a:off x="4418517" y="1515669"/>
            <a:ext cx="306966" cy="351869"/>
          </a:xfrm>
          <a:prstGeom prst="rect">
            <a:avLst/>
          </a:prstGeom>
          <a:solidFill>
            <a:srgbClr val="FFFFFF"/>
          </a:solidFill>
          <a:ln>
            <a:noFill/>
          </a:ln>
          <a:effectLst>
            <a:outerShdw blurRad="152400" dist="155311" dir="2765540" rotWithShape="0">
              <a:srgbClr val="4B4D4D">
                <a:alpha val="32156"/>
              </a:srgbClr>
            </a:outerShdw>
          </a:effectLst>
        </p:spPr>
        <p:txBody>
          <a:bodyPr spcFirstLastPara="1" wrap="square" lIns="17150" tIns="17150" rIns="17150" bIns="171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3" name="Google Shape;53;p11"/>
          <p:cNvSpPr txBox="1">
            <a:spLocks noGrp="1"/>
          </p:cNvSpPr>
          <p:nvPr>
            <p:ph type="body" idx="20"/>
          </p:nvPr>
        </p:nvSpPr>
        <p:spPr>
          <a:xfrm>
            <a:off x="4372932" y="3253049"/>
            <a:ext cx="398137" cy="397696"/>
          </a:xfrm>
          <a:prstGeom prst="rect">
            <a:avLst/>
          </a:prstGeom>
          <a:solidFill>
            <a:srgbClr val="FFFFFF"/>
          </a:solidFill>
          <a:ln>
            <a:noFill/>
          </a:ln>
          <a:effectLst>
            <a:outerShdw blurRad="152400" dist="155311" dir="2765540" rotWithShape="0">
              <a:srgbClr val="4B4D4D">
                <a:alpha val="32156"/>
              </a:srgbClr>
            </a:outerShdw>
          </a:effectLst>
        </p:spPr>
        <p:txBody>
          <a:bodyPr spcFirstLastPara="1" wrap="square" lIns="17150" tIns="17150" rIns="17150" bIns="171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4" name="Google Shape;54;p11"/>
          <p:cNvSpPr txBox="1">
            <a:spLocks noGrp="1"/>
          </p:cNvSpPr>
          <p:nvPr>
            <p:ph type="body" idx="21"/>
          </p:nvPr>
        </p:nvSpPr>
        <p:spPr>
          <a:xfrm>
            <a:off x="5258609" y="2372902"/>
            <a:ext cx="388906" cy="397696"/>
          </a:xfrm>
          <a:prstGeom prst="rect">
            <a:avLst/>
          </a:prstGeom>
          <a:solidFill>
            <a:srgbClr val="FFFFFF"/>
          </a:solidFill>
          <a:ln>
            <a:noFill/>
          </a:ln>
          <a:effectLst>
            <a:outerShdw blurRad="152400" dist="155311" dir="2765540" rotWithShape="0">
              <a:srgbClr val="4B4D4D">
                <a:alpha val="10980"/>
              </a:srgbClr>
            </a:outerShdw>
          </a:effectLst>
        </p:spPr>
        <p:txBody>
          <a:bodyPr spcFirstLastPara="1" wrap="square" lIns="17150" tIns="17150" rIns="17150" bIns="171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5" name="Google Shape;55;p11"/>
          <p:cNvSpPr txBox="1">
            <a:spLocks noGrp="1"/>
          </p:cNvSpPr>
          <p:nvPr>
            <p:ph type="sldNum" idx="12"/>
          </p:nvPr>
        </p:nvSpPr>
        <p:spPr>
          <a:xfrm>
            <a:off x="8754879" y="245566"/>
            <a:ext cx="164702" cy="171450"/>
          </a:xfrm>
          <a:prstGeom prst="rect">
            <a:avLst/>
          </a:prstGeom>
          <a:noFill/>
          <a:ln>
            <a:noFill/>
          </a:ln>
        </p:spPr>
        <p:txBody>
          <a:bodyPr spcFirstLastPara="1" wrap="square" lIns="19050" tIns="19050" rIns="19050" bIns="19050" anchor="t" anchorCtr="0">
            <a:spAutoFit/>
          </a:bodyPr>
          <a:lstStyle>
            <a:lvl1pPr marL="0" marR="0" lvl="0" indent="0" algn="r">
              <a:lnSpc>
                <a:spcPct val="100000"/>
              </a:lnSpc>
              <a:spcBef>
                <a:spcPts val="0"/>
              </a:spcBef>
              <a:spcAft>
                <a:spcPts val="0"/>
              </a:spcAft>
              <a:buClr>
                <a:srgbClr val="8B8C8C"/>
              </a:buClr>
              <a:buSzPts val="900"/>
              <a:buFont typeface="Helvetica Neue"/>
              <a:buNone/>
              <a:defRPr sz="900" b="1">
                <a:solidFill>
                  <a:srgbClr val="8B8C8C"/>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8B8C8C"/>
              </a:buClr>
              <a:buSzPts val="900"/>
              <a:buFont typeface="Helvetica Neue"/>
              <a:buNone/>
              <a:defRPr sz="900" b="1">
                <a:solidFill>
                  <a:srgbClr val="8B8C8C"/>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B8C8C"/>
              </a:buClr>
              <a:buSzPts val="900"/>
              <a:buFont typeface="Helvetica Neue"/>
              <a:buNone/>
              <a:defRPr sz="900" b="1">
                <a:solidFill>
                  <a:srgbClr val="8B8C8C"/>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B8C8C"/>
              </a:buClr>
              <a:buSzPts val="900"/>
              <a:buFont typeface="Helvetica Neue"/>
              <a:buNone/>
              <a:defRPr sz="900" b="1">
                <a:solidFill>
                  <a:srgbClr val="8B8C8C"/>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B8C8C"/>
              </a:buClr>
              <a:buSzPts val="900"/>
              <a:buFont typeface="Helvetica Neue"/>
              <a:buNone/>
              <a:defRPr sz="900" b="1">
                <a:solidFill>
                  <a:srgbClr val="8B8C8C"/>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B8C8C"/>
              </a:buClr>
              <a:buSzPts val="900"/>
              <a:buFont typeface="Helvetica Neue"/>
              <a:buNone/>
              <a:defRPr sz="900" b="1">
                <a:solidFill>
                  <a:srgbClr val="8B8C8C"/>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B8C8C"/>
              </a:buClr>
              <a:buSzPts val="900"/>
              <a:buFont typeface="Helvetica Neue"/>
              <a:buNone/>
              <a:defRPr sz="900" b="1">
                <a:solidFill>
                  <a:srgbClr val="8B8C8C"/>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B8C8C"/>
              </a:buClr>
              <a:buSzPts val="900"/>
              <a:buFont typeface="Helvetica Neue"/>
              <a:buNone/>
              <a:defRPr sz="900" b="1">
                <a:solidFill>
                  <a:srgbClr val="8B8C8C"/>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B8C8C"/>
              </a:buClr>
              <a:buSzPts val="900"/>
              <a:buFont typeface="Helvetica Neue"/>
              <a:buNone/>
              <a:defRPr sz="900" b="1">
                <a:solidFill>
                  <a:srgbClr val="8B8C8C"/>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b="0">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fographic slide (10)">
  <p:cSld name="Infographic slide (10) 2">
    <p:spTree>
      <p:nvGrpSpPr>
        <p:cNvPr id="1" name="Shape 56"/>
        <p:cNvGrpSpPr/>
        <p:nvPr/>
      </p:nvGrpSpPr>
      <p:grpSpPr>
        <a:xfrm>
          <a:off x="0" y="0"/>
          <a:ext cx="0" cy="0"/>
          <a:chOff x="0" y="0"/>
          <a:chExt cx="0" cy="0"/>
        </a:xfrm>
      </p:grpSpPr>
      <p:sp>
        <p:nvSpPr>
          <p:cNvPr id="57" name="Google Shape;57;p12"/>
          <p:cNvSpPr txBox="1">
            <a:spLocks noGrp="1"/>
          </p:cNvSpPr>
          <p:nvPr>
            <p:ph type="body" idx="1"/>
          </p:nvPr>
        </p:nvSpPr>
        <p:spPr>
          <a:xfrm>
            <a:off x="255709" y="245566"/>
            <a:ext cx="283681" cy="185739"/>
          </a:xfrm>
          <a:prstGeom prst="rect">
            <a:avLst/>
          </a:prstGeom>
          <a:noFill/>
          <a:ln>
            <a:noFill/>
          </a:ln>
        </p:spPr>
        <p:txBody>
          <a:bodyPr spcFirstLastPara="1" wrap="square" lIns="19050" tIns="19050" rIns="19050" bIns="19050" anchor="ctr" anchorCtr="0">
            <a:normAutofit/>
          </a:bodyPr>
          <a:lstStyle>
            <a:lvl1pPr marL="457200" lvl="0" indent="-228600" algn="l">
              <a:lnSpc>
                <a:spcPct val="100000"/>
              </a:lnSpc>
              <a:spcBef>
                <a:spcPts val="0"/>
              </a:spcBef>
              <a:spcAft>
                <a:spcPts val="0"/>
              </a:spcAft>
              <a:buClr>
                <a:srgbClr val="44474F"/>
              </a:buClr>
              <a:buSzPts val="1000"/>
              <a:buFont typeface="Helvetica Neue"/>
              <a:buNone/>
              <a:defRPr sz="1000" b="1">
                <a:solidFill>
                  <a:srgbClr val="44474F"/>
                </a:solidFill>
                <a:latin typeface="Helvetica Neue"/>
                <a:ea typeface="Helvetica Neue"/>
                <a:cs typeface="Helvetica Neue"/>
                <a:sym typeface="Helvetica Neue"/>
              </a:defRPr>
            </a:lvl1pPr>
            <a:lvl2pPr marL="914400" lvl="1" indent="-304800" algn="l">
              <a:lnSpc>
                <a:spcPct val="100000"/>
              </a:lnSpc>
              <a:spcBef>
                <a:spcPts val="0"/>
              </a:spcBef>
              <a:spcAft>
                <a:spcPts val="0"/>
              </a:spcAft>
              <a:buClr>
                <a:srgbClr val="44474F"/>
              </a:buClr>
              <a:buSzPts val="1200"/>
              <a:buFont typeface="Helvetica Neue"/>
              <a:buChar char="•"/>
              <a:defRPr sz="1000" b="1">
                <a:solidFill>
                  <a:srgbClr val="44474F"/>
                </a:solidFill>
                <a:latin typeface="Helvetica Neue"/>
                <a:ea typeface="Helvetica Neue"/>
                <a:cs typeface="Helvetica Neue"/>
                <a:sym typeface="Helvetica Neue"/>
              </a:defRPr>
            </a:lvl2pPr>
            <a:lvl3pPr marL="1371600" lvl="2" indent="-304800" algn="l">
              <a:lnSpc>
                <a:spcPct val="100000"/>
              </a:lnSpc>
              <a:spcBef>
                <a:spcPts val="0"/>
              </a:spcBef>
              <a:spcAft>
                <a:spcPts val="0"/>
              </a:spcAft>
              <a:buClr>
                <a:srgbClr val="44474F"/>
              </a:buClr>
              <a:buSzPts val="1200"/>
              <a:buFont typeface="Helvetica Neue"/>
              <a:buChar char="•"/>
              <a:defRPr sz="1000" b="1">
                <a:solidFill>
                  <a:srgbClr val="44474F"/>
                </a:solidFill>
                <a:latin typeface="Helvetica Neue"/>
                <a:ea typeface="Helvetica Neue"/>
                <a:cs typeface="Helvetica Neue"/>
                <a:sym typeface="Helvetica Neue"/>
              </a:defRPr>
            </a:lvl3pPr>
            <a:lvl4pPr marL="1828800" lvl="3" indent="-304800" algn="l">
              <a:lnSpc>
                <a:spcPct val="100000"/>
              </a:lnSpc>
              <a:spcBef>
                <a:spcPts val="0"/>
              </a:spcBef>
              <a:spcAft>
                <a:spcPts val="0"/>
              </a:spcAft>
              <a:buClr>
                <a:srgbClr val="44474F"/>
              </a:buClr>
              <a:buSzPts val="1200"/>
              <a:buFont typeface="Helvetica Neue"/>
              <a:buChar char="•"/>
              <a:defRPr sz="1000" b="1">
                <a:solidFill>
                  <a:srgbClr val="44474F"/>
                </a:solidFill>
                <a:latin typeface="Helvetica Neue"/>
                <a:ea typeface="Helvetica Neue"/>
                <a:cs typeface="Helvetica Neue"/>
                <a:sym typeface="Helvetica Neue"/>
              </a:defRPr>
            </a:lvl4pPr>
            <a:lvl5pPr marL="2286000" lvl="4" indent="-304800" algn="l">
              <a:lnSpc>
                <a:spcPct val="100000"/>
              </a:lnSpc>
              <a:spcBef>
                <a:spcPts val="0"/>
              </a:spcBef>
              <a:spcAft>
                <a:spcPts val="0"/>
              </a:spcAft>
              <a:buClr>
                <a:srgbClr val="44474F"/>
              </a:buClr>
              <a:buSzPts val="1200"/>
              <a:buFont typeface="Helvetica Neue"/>
              <a:buChar char="•"/>
              <a:defRPr sz="1000" b="1">
                <a:solidFill>
                  <a:srgbClr val="44474F"/>
                </a:solidFill>
                <a:latin typeface="Helvetica Neue"/>
                <a:ea typeface="Helvetica Neue"/>
                <a:cs typeface="Helvetica Neue"/>
                <a:sym typeface="Helvetica Neue"/>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8" name="Google Shape;58;p12"/>
          <p:cNvSpPr txBox="1">
            <a:spLocks noGrp="1"/>
          </p:cNvSpPr>
          <p:nvPr>
            <p:ph type="body" idx="2"/>
          </p:nvPr>
        </p:nvSpPr>
        <p:spPr>
          <a:xfrm>
            <a:off x="2346633" y="4375769"/>
            <a:ext cx="4450734" cy="1009651"/>
          </a:xfrm>
          <a:prstGeom prst="rect">
            <a:avLst/>
          </a:prstGeom>
          <a:noFill/>
          <a:ln>
            <a:noFill/>
          </a:ln>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9" name="Google Shape;59;p12"/>
          <p:cNvSpPr txBox="1">
            <a:spLocks noGrp="1"/>
          </p:cNvSpPr>
          <p:nvPr>
            <p:ph type="body" idx="3"/>
          </p:nvPr>
        </p:nvSpPr>
        <p:spPr>
          <a:xfrm>
            <a:off x="3789813" y="905790"/>
            <a:ext cx="1571626" cy="1571627"/>
          </a:xfrm>
          <a:prstGeom prst="rect">
            <a:avLst/>
          </a:prstGeom>
          <a:gradFill>
            <a:gsLst>
              <a:gs pos="0">
                <a:srgbClr val="41298D"/>
              </a:gs>
              <a:gs pos="53402">
                <a:srgbClr val="9F5CDE"/>
              </a:gs>
              <a:gs pos="100000">
                <a:srgbClr val="AA7BFF"/>
              </a:gs>
            </a:gsLst>
            <a:lin ang="6888723" scaled="0"/>
          </a:gradFill>
          <a:ln>
            <a:noFill/>
          </a:ln>
          <a:effectLst>
            <a:outerShdw blurRad="165100" dist="120225" dir="2705541" rotWithShape="0">
              <a:srgbClr val="A6AAA9">
                <a:alpha val="17647"/>
              </a:srgbClr>
            </a:outerShdw>
          </a:effectLst>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0" name="Google Shape;60;p12"/>
          <p:cNvSpPr txBox="1">
            <a:spLocks noGrp="1"/>
          </p:cNvSpPr>
          <p:nvPr>
            <p:ph type="body" idx="4"/>
          </p:nvPr>
        </p:nvSpPr>
        <p:spPr>
          <a:xfrm>
            <a:off x="4667250" y="1784546"/>
            <a:ext cx="1571625" cy="1571626"/>
          </a:xfrm>
          <a:prstGeom prst="rect">
            <a:avLst/>
          </a:prstGeom>
          <a:gradFill>
            <a:gsLst>
              <a:gs pos="0">
                <a:srgbClr val="ED4A58"/>
              </a:gs>
              <a:gs pos="48335">
                <a:srgbClr val="F66282"/>
              </a:gs>
              <a:gs pos="100000">
                <a:srgbClr val="FF7AAD"/>
              </a:gs>
            </a:gsLst>
            <a:lin ang="6888723" scaled="0"/>
          </a:gradFill>
          <a:ln>
            <a:noFill/>
          </a:ln>
          <a:effectLst>
            <a:outerShdw blurRad="165100" dist="120225" dir="2705541" rotWithShape="0">
              <a:srgbClr val="A6AAA9">
                <a:alpha val="17647"/>
              </a:srgbClr>
            </a:outerShdw>
          </a:effectLst>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1" name="Google Shape;61;p12"/>
          <p:cNvSpPr txBox="1">
            <a:spLocks noGrp="1"/>
          </p:cNvSpPr>
          <p:nvPr>
            <p:ph type="body" idx="5"/>
          </p:nvPr>
        </p:nvSpPr>
        <p:spPr>
          <a:xfrm>
            <a:off x="3789813" y="2666084"/>
            <a:ext cx="1571626" cy="1571626"/>
          </a:xfrm>
          <a:prstGeom prst="rect">
            <a:avLst/>
          </a:prstGeom>
          <a:gradFill>
            <a:gsLst>
              <a:gs pos="0">
                <a:srgbClr val="0046A0"/>
              </a:gs>
              <a:gs pos="48738">
                <a:srgbClr val="0E7CED"/>
              </a:gs>
              <a:gs pos="100000">
                <a:srgbClr val="0071FF"/>
              </a:gs>
            </a:gsLst>
            <a:lin ang="6888723" scaled="0"/>
          </a:gradFill>
          <a:ln>
            <a:noFill/>
          </a:ln>
          <a:effectLst>
            <a:outerShdw blurRad="165100" dist="120225" dir="2705541" rotWithShape="0">
              <a:srgbClr val="A6AAA9">
                <a:alpha val="17647"/>
              </a:srgbClr>
            </a:outerShdw>
          </a:effectLst>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2" name="Google Shape;62;p12"/>
          <p:cNvSpPr txBox="1">
            <a:spLocks noGrp="1"/>
          </p:cNvSpPr>
          <p:nvPr>
            <p:ph type="body" idx="6"/>
          </p:nvPr>
        </p:nvSpPr>
        <p:spPr>
          <a:xfrm>
            <a:off x="2905125" y="1784546"/>
            <a:ext cx="1571625" cy="1571626"/>
          </a:xfrm>
          <a:prstGeom prst="rect">
            <a:avLst/>
          </a:prstGeom>
          <a:gradFill>
            <a:gsLst>
              <a:gs pos="0">
                <a:srgbClr val="ED4A58"/>
              </a:gs>
              <a:gs pos="48335">
                <a:srgbClr val="F27C45"/>
              </a:gs>
              <a:gs pos="100000">
                <a:srgbClr val="F6AE32"/>
              </a:gs>
            </a:gsLst>
            <a:lin ang="6888723" scaled="0"/>
          </a:gradFill>
          <a:ln>
            <a:noFill/>
          </a:ln>
          <a:effectLst>
            <a:outerShdw blurRad="165100" dist="120225" dir="2705541" rotWithShape="0">
              <a:srgbClr val="A6AAA9">
                <a:alpha val="17647"/>
              </a:srgbClr>
            </a:outerShdw>
          </a:effectLst>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3" name="Google Shape;63;p12"/>
          <p:cNvSpPr txBox="1">
            <a:spLocks noGrp="1"/>
          </p:cNvSpPr>
          <p:nvPr>
            <p:ph type="body" idx="7"/>
          </p:nvPr>
        </p:nvSpPr>
        <p:spPr>
          <a:xfrm>
            <a:off x="6481594" y="1411336"/>
            <a:ext cx="1059313" cy="209551"/>
          </a:xfrm>
          <a:prstGeom prst="rect">
            <a:avLst/>
          </a:prstGeom>
          <a:noFill/>
          <a:ln>
            <a:noFill/>
          </a:ln>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4" name="Google Shape;64;p12"/>
          <p:cNvSpPr txBox="1">
            <a:spLocks noGrp="1"/>
          </p:cNvSpPr>
          <p:nvPr>
            <p:ph type="body" idx="8"/>
          </p:nvPr>
        </p:nvSpPr>
        <p:spPr>
          <a:xfrm>
            <a:off x="6485591" y="1769804"/>
            <a:ext cx="2008454" cy="518161"/>
          </a:xfrm>
          <a:prstGeom prst="rect">
            <a:avLst/>
          </a:prstGeom>
          <a:noFill/>
          <a:ln>
            <a:noFill/>
          </a:ln>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5" name="Google Shape;65;p12"/>
          <p:cNvSpPr txBox="1">
            <a:spLocks noGrp="1"/>
          </p:cNvSpPr>
          <p:nvPr>
            <p:ph type="body" idx="9"/>
          </p:nvPr>
        </p:nvSpPr>
        <p:spPr>
          <a:xfrm>
            <a:off x="6485066" y="2861726"/>
            <a:ext cx="1059314" cy="209551"/>
          </a:xfrm>
          <a:prstGeom prst="rect">
            <a:avLst/>
          </a:prstGeom>
          <a:noFill/>
          <a:ln>
            <a:noFill/>
          </a:ln>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6" name="Google Shape;66;p12"/>
          <p:cNvSpPr txBox="1">
            <a:spLocks noGrp="1"/>
          </p:cNvSpPr>
          <p:nvPr>
            <p:ph type="body" idx="13"/>
          </p:nvPr>
        </p:nvSpPr>
        <p:spPr>
          <a:xfrm>
            <a:off x="6489064" y="3220194"/>
            <a:ext cx="2008454" cy="518161"/>
          </a:xfrm>
          <a:prstGeom prst="rect">
            <a:avLst/>
          </a:prstGeom>
          <a:noFill/>
          <a:ln>
            <a:noFill/>
          </a:ln>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7" name="Google Shape;67;p12"/>
          <p:cNvSpPr txBox="1">
            <a:spLocks noGrp="1"/>
          </p:cNvSpPr>
          <p:nvPr>
            <p:ph type="body" idx="14"/>
          </p:nvPr>
        </p:nvSpPr>
        <p:spPr>
          <a:xfrm>
            <a:off x="1598377" y="1411336"/>
            <a:ext cx="1059314" cy="209551"/>
          </a:xfrm>
          <a:prstGeom prst="rect">
            <a:avLst/>
          </a:prstGeom>
          <a:noFill/>
          <a:ln>
            <a:noFill/>
          </a:ln>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8" name="Google Shape;68;p12"/>
          <p:cNvSpPr txBox="1">
            <a:spLocks noGrp="1"/>
          </p:cNvSpPr>
          <p:nvPr>
            <p:ph type="body" idx="15"/>
          </p:nvPr>
        </p:nvSpPr>
        <p:spPr>
          <a:xfrm>
            <a:off x="653952" y="1769804"/>
            <a:ext cx="2008455" cy="518161"/>
          </a:xfrm>
          <a:prstGeom prst="rect">
            <a:avLst/>
          </a:prstGeom>
          <a:noFill/>
          <a:ln>
            <a:noFill/>
          </a:ln>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9" name="Google Shape;69;p12"/>
          <p:cNvSpPr txBox="1">
            <a:spLocks noGrp="1"/>
          </p:cNvSpPr>
          <p:nvPr>
            <p:ph type="body" idx="16"/>
          </p:nvPr>
        </p:nvSpPr>
        <p:spPr>
          <a:xfrm>
            <a:off x="1598377" y="2861726"/>
            <a:ext cx="1059314" cy="209551"/>
          </a:xfrm>
          <a:prstGeom prst="rect">
            <a:avLst/>
          </a:prstGeom>
          <a:noFill/>
          <a:ln>
            <a:noFill/>
          </a:ln>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0" name="Google Shape;70;p12"/>
          <p:cNvSpPr txBox="1">
            <a:spLocks noGrp="1"/>
          </p:cNvSpPr>
          <p:nvPr>
            <p:ph type="body" idx="17"/>
          </p:nvPr>
        </p:nvSpPr>
        <p:spPr>
          <a:xfrm>
            <a:off x="657426" y="3220194"/>
            <a:ext cx="2008454" cy="518161"/>
          </a:xfrm>
          <a:prstGeom prst="rect">
            <a:avLst/>
          </a:prstGeom>
          <a:noFill/>
          <a:ln>
            <a:noFill/>
          </a:ln>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1" name="Google Shape;71;p12"/>
          <p:cNvSpPr txBox="1">
            <a:spLocks noGrp="1"/>
          </p:cNvSpPr>
          <p:nvPr>
            <p:ph type="body" idx="18"/>
          </p:nvPr>
        </p:nvSpPr>
        <p:spPr>
          <a:xfrm>
            <a:off x="3491869" y="2366158"/>
            <a:ext cx="398137" cy="411184"/>
          </a:xfrm>
          <a:prstGeom prst="rect">
            <a:avLst/>
          </a:prstGeom>
          <a:solidFill>
            <a:srgbClr val="FFFFFF"/>
          </a:solidFill>
          <a:ln>
            <a:noFill/>
          </a:ln>
          <a:effectLst>
            <a:outerShdw blurRad="152400" dist="155311" dir="2765540" rotWithShape="0">
              <a:srgbClr val="4B4D4D">
                <a:alpha val="11764"/>
              </a:srgbClr>
            </a:outerShdw>
          </a:effectLst>
        </p:spPr>
        <p:txBody>
          <a:bodyPr spcFirstLastPara="1" wrap="square" lIns="17150" tIns="17150" rIns="17150" bIns="171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2" name="Google Shape;72;p12"/>
          <p:cNvSpPr txBox="1">
            <a:spLocks noGrp="1"/>
          </p:cNvSpPr>
          <p:nvPr>
            <p:ph type="body" idx="19"/>
          </p:nvPr>
        </p:nvSpPr>
        <p:spPr>
          <a:xfrm>
            <a:off x="4418517" y="1515669"/>
            <a:ext cx="306966" cy="351869"/>
          </a:xfrm>
          <a:prstGeom prst="rect">
            <a:avLst/>
          </a:prstGeom>
          <a:solidFill>
            <a:srgbClr val="FFFFFF"/>
          </a:solidFill>
          <a:ln>
            <a:noFill/>
          </a:ln>
          <a:effectLst>
            <a:outerShdw blurRad="152400" dist="155311" dir="2765540" rotWithShape="0">
              <a:srgbClr val="4B4D4D">
                <a:alpha val="32156"/>
              </a:srgbClr>
            </a:outerShdw>
          </a:effectLst>
        </p:spPr>
        <p:txBody>
          <a:bodyPr spcFirstLastPara="1" wrap="square" lIns="17150" tIns="17150" rIns="17150" bIns="171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3" name="Google Shape;73;p12"/>
          <p:cNvSpPr txBox="1">
            <a:spLocks noGrp="1"/>
          </p:cNvSpPr>
          <p:nvPr>
            <p:ph type="body" idx="20"/>
          </p:nvPr>
        </p:nvSpPr>
        <p:spPr>
          <a:xfrm>
            <a:off x="4372932" y="3253049"/>
            <a:ext cx="398137" cy="397697"/>
          </a:xfrm>
          <a:prstGeom prst="rect">
            <a:avLst/>
          </a:prstGeom>
          <a:solidFill>
            <a:srgbClr val="FFFFFF"/>
          </a:solidFill>
          <a:ln>
            <a:noFill/>
          </a:ln>
          <a:effectLst>
            <a:outerShdw blurRad="152400" dist="155311" dir="2765540" rotWithShape="0">
              <a:srgbClr val="4B4D4D">
                <a:alpha val="32156"/>
              </a:srgbClr>
            </a:outerShdw>
          </a:effectLst>
        </p:spPr>
        <p:txBody>
          <a:bodyPr spcFirstLastPara="1" wrap="square" lIns="17150" tIns="17150" rIns="17150" bIns="171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4" name="Google Shape;74;p12"/>
          <p:cNvSpPr txBox="1">
            <a:spLocks noGrp="1"/>
          </p:cNvSpPr>
          <p:nvPr>
            <p:ph type="body" idx="21"/>
          </p:nvPr>
        </p:nvSpPr>
        <p:spPr>
          <a:xfrm>
            <a:off x="5258609" y="2372902"/>
            <a:ext cx="388906" cy="397697"/>
          </a:xfrm>
          <a:prstGeom prst="rect">
            <a:avLst/>
          </a:prstGeom>
          <a:solidFill>
            <a:srgbClr val="FFFFFF"/>
          </a:solidFill>
          <a:ln>
            <a:noFill/>
          </a:ln>
          <a:effectLst>
            <a:outerShdw blurRad="152400" dist="155311" dir="2765540" rotWithShape="0">
              <a:srgbClr val="4B4D4D">
                <a:alpha val="10980"/>
              </a:srgbClr>
            </a:outerShdw>
          </a:effectLst>
        </p:spPr>
        <p:txBody>
          <a:bodyPr spcFirstLastPara="1" wrap="square" lIns="17150" tIns="17150" rIns="17150" bIns="171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5" name="Google Shape;75;p12"/>
          <p:cNvSpPr txBox="1">
            <a:spLocks noGrp="1"/>
          </p:cNvSpPr>
          <p:nvPr>
            <p:ph type="sldNum" idx="12"/>
          </p:nvPr>
        </p:nvSpPr>
        <p:spPr>
          <a:xfrm>
            <a:off x="8754879" y="245566"/>
            <a:ext cx="164702" cy="171450"/>
          </a:xfrm>
          <a:prstGeom prst="rect">
            <a:avLst/>
          </a:prstGeom>
          <a:noFill/>
          <a:ln>
            <a:noFill/>
          </a:ln>
        </p:spPr>
        <p:txBody>
          <a:bodyPr spcFirstLastPara="1" wrap="square" lIns="19050" tIns="19050" rIns="19050" bIns="19050" anchor="t" anchorCtr="0">
            <a:spAutoFit/>
          </a:bodyPr>
          <a:lstStyle>
            <a:lvl1pPr marL="0" marR="0" lvl="0" indent="0" algn="r">
              <a:lnSpc>
                <a:spcPct val="100000"/>
              </a:lnSpc>
              <a:spcBef>
                <a:spcPts val="0"/>
              </a:spcBef>
              <a:spcAft>
                <a:spcPts val="0"/>
              </a:spcAft>
              <a:buClr>
                <a:srgbClr val="8B8C8C"/>
              </a:buClr>
              <a:buSzPts val="900"/>
              <a:buFont typeface="Helvetica Neue"/>
              <a:buNone/>
              <a:defRPr sz="900" b="1">
                <a:solidFill>
                  <a:srgbClr val="8B8C8C"/>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8B8C8C"/>
              </a:buClr>
              <a:buSzPts val="900"/>
              <a:buFont typeface="Helvetica Neue"/>
              <a:buNone/>
              <a:defRPr sz="900" b="1">
                <a:solidFill>
                  <a:srgbClr val="8B8C8C"/>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B8C8C"/>
              </a:buClr>
              <a:buSzPts val="900"/>
              <a:buFont typeface="Helvetica Neue"/>
              <a:buNone/>
              <a:defRPr sz="900" b="1">
                <a:solidFill>
                  <a:srgbClr val="8B8C8C"/>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B8C8C"/>
              </a:buClr>
              <a:buSzPts val="900"/>
              <a:buFont typeface="Helvetica Neue"/>
              <a:buNone/>
              <a:defRPr sz="900" b="1">
                <a:solidFill>
                  <a:srgbClr val="8B8C8C"/>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B8C8C"/>
              </a:buClr>
              <a:buSzPts val="900"/>
              <a:buFont typeface="Helvetica Neue"/>
              <a:buNone/>
              <a:defRPr sz="900" b="1">
                <a:solidFill>
                  <a:srgbClr val="8B8C8C"/>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B8C8C"/>
              </a:buClr>
              <a:buSzPts val="900"/>
              <a:buFont typeface="Helvetica Neue"/>
              <a:buNone/>
              <a:defRPr sz="900" b="1">
                <a:solidFill>
                  <a:srgbClr val="8B8C8C"/>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B8C8C"/>
              </a:buClr>
              <a:buSzPts val="900"/>
              <a:buFont typeface="Helvetica Neue"/>
              <a:buNone/>
              <a:defRPr sz="900" b="1">
                <a:solidFill>
                  <a:srgbClr val="8B8C8C"/>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B8C8C"/>
              </a:buClr>
              <a:buSzPts val="900"/>
              <a:buFont typeface="Helvetica Neue"/>
              <a:buNone/>
              <a:defRPr sz="900" b="1">
                <a:solidFill>
                  <a:srgbClr val="8B8C8C"/>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B8C8C"/>
              </a:buClr>
              <a:buSzPts val="900"/>
              <a:buFont typeface="Helvetica Neue"/>
              <a:buNone/>
              <a:defRPr sz="900" b="1">
                <a:solidFill>
                  <a:srgbClr val="8B8C8C"/>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b="0">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633413" y="133350"/>
            <a:ext cx="7877175" cy="857250"/>
          </a:xfrm>
          <a:prstGeom prst="rect">
            <a:avLst/>
          </a:prstGeom>
          <a:noFill/>
          <a:ln>
            <a:noFill/>
          </a:ln>
        </p:spPr>
        <p:txBody>
          <a:bodyPr spcFirstLastPara="1" wrap="square" lIns="19050" tIns="19050" rIns="19050" bIns="19050" anchor="ctr" anchorCtr="0">
            <a:normAutofit/>
          </a:bodyPr>
          <a:lstStyle>
            <a:lvl1pPr lvl="0" algn="ctr">
              <a:lnSpc>
                <a:spcPct val="100000"/>
              </a:lnSpc>
              <a:spcBef>
                <a:spcPts val="0"/>
              </a:spcBef>
              <a:spcAft>
                <a:spcPts val="0"/>
              </a:spcAft>
              <a:buClr>
                <a:srgbClr val="000000"/>
              </a:buClr>
              <a:buSzPts val="700"/>
              <a:buNon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78" name="Google Shape;78;p13"/>
          <p:cNvSpPr txBox="1">
            <a:spLocks noGrp="1"/>
          </p:cNvSpPr>
          <p:nvPr>
            <p:ph type="body" idx="1"/>
          </p:nvPr>
        </p:nvSpPr>
        <p:spPr>
          <a:xfrm>
            <a:off x="633413" y="1181100"/>
            <a:ext cx="7877175" cy="3486150"/>
          </a:xfrm>
          <a:prstGeom prst="rect">
            <a:avLst/>
          </a:prstGeom>
          <a:noFill/>
          <a:ln>
            <a:noFill/>
          </a:ln>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9" name="Google Shape;79;p13"/>
          <p:cNvSpPr txBox="1">
            <a:spLocks noGrp="1"/>
          </p:cNvSpPr>
          <p:nvPr>
            <p:ph type="sldNum" idx="12"/>
          </p:nvPr>
        </p:nvSpPr>
        <p:spPr>
          <a:xfrm>
            <a:off x="4484637" y="4905375"/>
            <a:ext cx="169964" cy="172897"/>
          </a:xfrm>
          <a:prstGeom prst="rect">
            <a:avLst/>
          </a:prstGeom>
          <a:noFill/>
          <a:ln>
            <a:noFill/>
          </a:ln>
        </p:spPr>
        <p:txBody>
          <a:bodyPr spcFirstLastPara="1" wrap="square" lIns="19050" tIns="19050" rIns="19050" bIns="19050" anchor="t" anchorCtr="0">
            <a:spAutoFit/>
          </a:bodyPr>
          <a:lstStyle>
            <a:lvl1pPr marL="0" lvl="0"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80"/>
        <p:cNvGrpSpPr/>
        <p:nvPr/>
      </p:nvGrpSpPr>
      <p:grpSpPr>
        <a:xfrm>
          <a:off x="0" y="0"/>
          <a:ext cx="0" cy="0"/>
          <a:chOff x="0" y="0"/>
          <a:chExt cx="0" cy="0"/>
        </a:xfrm>
      </p:grpSpPr>
      <p:sp>
        <p:nvSpPr>
          <p:cNvPr id="81" name="Google Shape;81;p14"/>
          <p:cNvSpPr>
            <a:spLocks noGrp="1"/>
          </p:cNvSpPr>
          <p:nvPr>
            <p:ph type="pic" idx="2"/>
          </p:nvPr>
        </p:nvSpPr>
        <p:spPr>
          <a:xfrm>
            <a:off x="-433387" y="-485775"/>
            <a:ext cx="10029824" cy="6007100"/>
          </a:xfrm>
          <a:prstGeom prst="rect">
            <a:avLst/>
          </a:prstGeom>
          <a:noFill/>
          <a:ln>
            <a:noFill/>
          </a:ln>
        </p:spPr>
      </p:sp>
      <p:sp>
        <p:nvSpPr>
          <p:cNvPr id="82" name="Google Shape;82;p14"/>
          <p:cNvSpPr txBox="1">
            <a:spLocks noGrp="1"/>
          </p:cNvSpPr>
          <p:nvPr>
            <p:ph type="title"/>
          </p:nvPr>
        </p:nvSpPr>
        <p:spPr>
          <a:xfrm>
            <a:off x="452438" y="2671763"/>
            <a:ext cx="8239125" cy="1743075"/>
          </a:xfrm>
          <a:prstGeom prst="rect">
            <a:avLst/>
          </a:prstGeom>
          <a:noFill/>
          <a:ln>
            <a:noFill/>
          </a:ln>
        </p:spPr>
        <p:txBody>
          <a:bodyPr spcFirstLastPara="1" wrap="square" lIns="19050" tIns="19050" rIns="19050" bIns="19050" anchor="b" anchorCtr="0">
            <a:normAutofit/>
          </a:bodyPr>
          <a:lstStyle>
            <a:lvl1pPr lvl="0" algn="l">
              <a:lnSpc>
                <a:spcPct val="80000"/>
              </a:lnSpc>
              <a:spcBef>
                <a:spcPts val="0"/>
              </a:spcBef>
              <a:spcAft>
                <a:spcPts val="0"/>
              </a:spcAft>
              <a:buClr>
                <a:srgbClr val="000000"/>
              </a:buClr>
              <a:buSzPts val="4400"/>
              <a:buFont typeface="Helvetica Neue"/>
              <a:buNone/>
              <a:defRPr sz="4400" b="1">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83" name="Google Shape;83;p14"/>
          <p:cNvSpPr txBox="1">
            <a:spLocks noGrp="1"/>
          </p:cNvSpPr>
          <p:nvPr>
            <p:ph type="body" idx="1"/>
          </p:nvPr>
        </p:nvSpPr>
        <p:spPr>
          <a:xfrm>
            <a:off x="452884" y="414801"/>
            <a:ext cx="8238233" cy="238867"/>
          </a:xfrm>
          <a:prstGeom prst="rect">
            <a:avLst/>
          </a:prstGeom>
          <a:noFill/>
          <a:ln>
            <a:noFill/>
          </a:ln>
        </p:spPr>
        <p:txBody>
          <a:bodyPr spcFirstLastPara="1" wrap="square" lIns="17150" tIns="17150" rIns="17150" bIns="17150" anchor="t" anchorCtr="0">
            <a:normAutofit/>
          </a:bodyPr>
          <a:lstStyle>
            <a:lvl1pPr marL="457200" lvl="0" indent="-228600" algn="l">
              <a:lnSpc>
                <a:spcPct val="100000"/>
              </a:lnSpc>
              <a:spcBef>
                <a:spcPts val="0"/>
              </a:spcBef>
              <a:spcAft>
                <a:spcPts val="0"/>
              </a:spcAft>
              <a:buClr>
                <a:srgbClr val="000000"/>
              </a:buClr>
              <a:buSzPts val="1400"/>
              <a:buFont typeface="Helvetica Neue"/>
              <a:buNone/>
              <a:defRPr sz="1400" b="1"/>
            </a:lvl1pPr>
            <a:lvl2pPr marL="914400" lvl="1" indent="-336550" algn="l">
              <a:lnSpc>
                <a:spcPct val="100000"/>
              </a:lnSpc>
              <a:spcBef>
                <a:spcPts val="0"/>
              </a:spcBef>
              <a:spcAft>
                <a:spcPts val="0"/>
              </a:spcAft>
              <a:buClr>
                <a:srgbClr val="000000"/>
              </a:buClr>
              <a:buSzPts val="1700"/>
              <a:buFont typeface="Helvetica Neue"/>
              <a:buChar char="•"/>
              <a:defRPr sz="1400" b="1"/>
            </a:lvl2pPr>
            <a:lvl3pPr marL="1371600" lvl="2" indent="-336550" algn="l">
              <a:lnSpc>
                <a:spcPct val="100000"/>
              </a:lnSpc>
              <a:spcBef>
                <a:spcPts val="0"/>
              </a:spcBef>
              <a:spcAft>
                <a:spcPts val="0"/>
              </a:spcAft>
              <a:buClr>
                <a:srgbClr val="000000"/>
              </a:buClr>
              <a:buSzPts val="1700"/>
              <a:buFont typeface="Helvetica Neue"/>
              <a:buChar char="•"/>
              <a:defRPr sz="1400" b="1"/>
            </a:lvl3pPr>
            <a:lvl4pPr marL="1828800" lvl="3" indent="-336550" algn="l">
              <a:lnSpc>
                <a:spcPct val="100000"/>
              </a:lnSpc>
              <a:spcBef>
                <a:spcPts val="0"/>
              </a:spcBef>
              <a:spcAft>
                <a:spcPts val="0"/>
              </a:spcAft>
              <a:buClr>
                <a:srgbClr val="000000"/>
              </a:buClr>
              <a:buSzPts val="1700"/>
              <a:buFont typeface="Helvetica Neue"/>
              <a:buChar char="•"/>
              <a:defRPr sz="1400" b="1"/>
            </a:lvl4pPr>
            <a:lvl5pPr marL="2286000" lvl="4" indent="-336550" algn="l">
              <a:lnSpc>
                <a:spcPct val="100000"/>
              </a:lnSpc>
              <a:spcBef>
                <a:spcPts val="0"/>
              </a:spcBef>
              <a:spcAft>
                <a:spcPts val="0"/>
              </a:spcAft>
              <a:buClr>
                <a:srgbClr val="000000"/>
              </a:buClr>
              <a:buSzPts val="1700"/>
              <a:buFont typeface="Helvetica Neue"/>
              <a:buChar char="•"/>
              <a:defRPr sz="1400" b="1"/>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4" name="Google Shape;84;p14"/>
          <p:cNvSpPr txBox="1">
            <a:spLocks noGrp="1"/>
          </p:cNvSpPr>
          <p:nvPr>
            <p:ph type="body" idx="3"/>
          </p:nvPr>
        </p:nvSpPr>
        <p:spPr>
          <a:xfrm>
            <a:off x="452438" y="4353716"/>
            <a:ext cx="8239125" cy="418857"/>
          </a:xfrm>
          <a:prstGeom prst="rect">
            <a:avLst/>
          </a:prstGeom>
          <a:noFill/>
          <a:ln>
            <a:noFill/>
          </a:ln>
        </p:spPr>
        <p:txBody>
          <a:bodyPr spcFirstLastPara="1" wrap="square" lIns="19050" tIns="19050" rIns="19050" bIns="19050" anchor="t" anchorCtr="0">
            <a:normAutofit/>
          </a:bodyPr>
          <a:lstStyle>
            <a:lvl1pPr marL="457200" lvl="0" indent="-228600" algn="l">
              <a:lnSpc>
                <a:spcPct val="100000"/>
              </a:lnSpc>
              <a:spcBef>
                <a:spcPts val="0"/>
              </a:spcBef>
              <a:spcAft>
                <a:spcPts val="0"/>
              </a:spcAft>
              <a:buClr>
                <a:srgbClr val="000000"/>
              </a:buClr>
              <a:buSzPts val="2100"/>
              <a:buFont typeface="Helvetica Neue"/>
              <a:buNone/>
              <a:defRPr sz="2100" b="1"/>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5" name="Google Shape;85;p14"/>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sz="900">
              <a:latin typeface="Helvetica Neue Light"/>
              <a:ea typeface="Helvetica Neue Light"/>
              <a:cs typeface="Helvetica Neue Light"/>
              <a:sym typeface="Helvetica Neue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86"/>
        <p:cNvGrpSpPr/>
        <p:nvPr/>
      </p:nvGrpSpPr>
      <p:grpSpPr>
        <a:xfrm>
          <a:off x="0" y="0"/>
          <a:ext cx="0" cy="0"/>
          <a:chOff x="0" y="0"/>
          <a:chExt cx="0" cy="0"/>
        </a:xfrm>
      </p:grpSpPr>
      <p:sp>
        <p:nvSpPr>
          <p:cNvPr id="87" name="Google Shape;87;p15"/>
          <p:cNvSpPr>
            <a:spLocks noGrp="1"/>
          </p:cNvSpPr>
          <p:nvPr>
            <p:ph type="pic" idx="2"/>
          </p:nvPr>
        </p:nvSpPr>
        <p:spPr>
          <a:xfrm>
            <a:off x="4114800" y="-76200"/>
            <a:ext cx="4554314" cy="5300662"/>
          </a:xfrm>
          <a:prstGeom prst="rect">
            <a:avLst/>
          </a:prstGeom>
          <a:noFill/>
          <a:ln>
            <a:noFill/>
          </a:ln>
        </p:spPr>
      </p:sp>
      <p:sp>
        <p:nvSpPr>
          <p:cNvPr id="88" name="Google Shape;88;p15"/>
          <p:cNvSpPr txBox="1">
            <a:spLocks noGrp="1"/>
          </p:cNvSpPr>
          <p:nvPr>
            <p:ph type="title"/>
          </p:nvPr>
        </p:nvSpPr>
        <p:spPr>
          <a:xfrm>
            <a:off x="452438" y="476250"/>
            <a:ext cx="3667125" cy="2205853"/>
          </a:xfrm>
          <a:prstGeom prst="rect">
            <a:avLst/>
          </a:prstGeom>
          <a:noFill/>
          <a:ln>
            <a:noFill/>
          </a:ln>
        </p:spPr>
        <p:txBody>
          <a:bodyPr spcFirstLastPara="1" wrap="square" lIns="19050" tIns="19050" rIns="19050" bIns="19050" anchor="b" anchorCtr="0">
            <a:normAutofit/>
          </a:bodyPr>
          <a:lstStyle>
            <a:lvl1pPr lvl="0" algn="l">
              <a:lnSpc>
                <a:spcPct val="80000"/>
              </a:lnSpc>
              <a:spcBef>
                <a:spcPts val="0"/>
              </a:spcBef>
              <a:spcAft>
                <a:spcPts val="0"/>
              </a:spcAft>
              <a:buClr>
                <a:srgbClr val="000000"/>
              </a:buClr>
              <a:buSzPts val="3200"/>
              <a:buFont typeface="Helvetica Neue"/>
              <a:buNone/>
              <a:defRPr sz="3200" b="1">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89" name="Google Shape;89;p15"/>
          <p:cNvSpPr txBox="1">
            <a:spLocks noGrp="1"/>
          </p:cNvSpPr>
          <p:nvPr>
            <p:ph type="body" idx="1"/>
          </p:nvPr>
        </p:nvSpPr>
        <p:spPr>
          <a:xfrm>
            <a:off x="452438" y="2647716"/>
            <a:ext cx="3667125" cy="2019534"/>
          </a:xfrm>
          <a:prstGeom prst="rect">
            <a:avLst/>
          </a:prstGeom>
          <a:noFill/>
          <a:ln>
            <a:noFill/>
          </a:ln>
        </p:spPr>
        <p:txBody>
          <a:bodyPr spcFirstLastPara="1" wrap="square" lIns="19050" tIns="19050" rIns="19050" bIns="19050" anchor="t" anchorCtr="0">
            <a:normAutofit/>
          </a:bodyPr>
          <a:lstStyle>
            <a:lvl1pPr marL="457200" lvl="0" indent="-228600" algn="l">
              <a:lnSpc>
                <a:spcPct val="100000"/>
              </a:lnSpc>
              <a:spcBef>
                <a:spcPts val="0"/>
              </a:spcBef>
              <a:spcAft>
                <a:spcPts val="0"/>
              </a:spcAft>
              <a:buClr>
                <a:srgbClr val="000000"/>
              </a:buClr>
              <a:buSzPts val="2100"/>
              <a:buFont typeface="Helvetica Neue"/>
              <a:buNone/>
              <a:defRPr sz="2100" b="1"/>
            </a:lvl1pPr>
            <a:lvl2pPr marL="914400" lvl="1" indent="-228600" algn="l">
              <a:lnSpc>
                <a:spcPct val="100000"/>
              </a:lnSpc>
              <a:spcBef>
                <a:spcPts val="0"/>
              </a:spcBef>
              <a:spcAft>
                <a:spcPts val="0"/>
              </a:spcAft>
              <a:buClr>
                <a:srgbClr val="000000"/>
              </a:buClr>
              <a:buSzPts val="2100"/>
              <a:buFont typeface="Helvetica Neue"/>
              <a:buNone/>
              <a:defRPr sz="2100" b="1"/>
            </a:lvl2pPr>
            <a:lvl3pPr marL="1371600" lvl="2" indent="-228600" algn="l">
              <a:lnSpc>
                <a:spcPct val="100000"/>
              </a:lnSpc>
              <a:spcBef>
                <a:spcPts val="0"/>
              </a:spcBef>
              <a:spcAft>
                <a:spcPts val="0"/>
              </a:spcAft>
              <a:buClr>
                <a:srgbClr val="000000"/>
              </a:buClr>
              <a:buSzPts val="2100"/>
              <a:buFont typeface="Helvetica Neue"/>
              <a:buNone/>
              <a:defRPr sz="2100" b="1"/>
            </a:lvl3pPr>
            <a:lvl4pPr marL="1828800" lvl="3" indent="-228600" algn="l">
              <a:lnSpc>
                <a:spcPct val="100000"/>
              </a:lnSpc>
              <a:spcBef>
                <a:spcPts val="0"/>
              </a:spcBef>
              <a:spcAft>
                <a:spcPts val="0"/>
              </a:spcAft>
              <a:buClr>
                <a:srgbClr val="000000"/>
              </a:buClr>
              <a:buSzPts val="2100"/>
              <a:buFont typeface="Helvetica Neue"/>
              <a:buNone/>
              <a:defRPr sz="2100" b="1"/>
            </a:lvl4pPr>
            <a:lvl5pPr marL="2286000" lvl="4" indent="-228600" algn="l">
              <a:lnSpc>
                <a:spcPct val="100000"/>
              </a:lnSpc>
              <a:spcBef>
                <a:spcPts val="0"/>
              </a:spcBef>
              <a:spcAft>
                <a:spcPts val="0"/>
              </a:spcAft>
              <a:buClr>
                <a:srgbClr val="000000"/>
              </a:buClr>
              <a:buSzPts val="2100"/>
              <a:buFont typeface="Helvetica Neue"/>
              <a:buNone/>
              <a:defRPr sz="2100" b="1"/>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90" name="Google Shape;90;p15"/>
          <p:cNvSpPr txBox="1">
            <a:spLocks noGrp="1"/>
          </p:cNvSpPr>
          <p:nvPr>
            <p:ph type="sldNum" idx="12"/>
          </p:nvPr>
        </p:nvSpPr>
        <p:spPr>
          <a:xfrm>
            <a:off x="4500562" y="4906962"/>
            <a:ext cx="138189" cy="140475"/>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sz="900">
              <a:latin typeface="Helvetica Neue Light"/>
              <a:ea typeface="Helvetica Neue Light"/>
              <a:cs typeface="Helvetica Neue Light"/>
              <a:sym typeface="Helvetica Neue Ligh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Bullets">
  <p:cSld name="Title &amp; Bullets 2">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452438" y="404813"/>
            <a:ext cx="8239125" cy="537437"/>
          </a:xfrm>
          <a:prstGeom prst="rect">
            <a:avLst/>
          </a:prstGeom>
          <a:noFill/>
          <a:ln>
            <a:noFill/>
          </a:ln>
        </p:spPr>
        <p:txBody>
          <a:bodyPr spcFirstLastPara="1" wrap="square" lIns="19050" tIns="19050" rIns="19050" bIns="19050" anchor="t" anchorCtr="0">
            <a:normAutofit/>
          </a:bodyPr>
          <a:lstStyle>
            <a:lvl1pPr lvl="0" algn="l">
              <a:lnSpc>
                <a:spcPct val="80000"/>
              </a:lnSpc>
              <a:spcBef>
                <a:spcPts val="0"/>
              </a:spcBef>
              <a:spcAft>
                <a:spcPts val="0"/>
              </a:spcAft>
              <a:buClr>
                <a:srgbClr val="000000"/>
              </a:buClr>
              <a:buSzPts val="3200"/>
              <a:buFont typeface="Helvetica Neue"/>
              <a:buNone/>
              <a:defRPr sz="3200" b="1">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93" name="Google Shape;93;p16"/>
          <p:cNvSpPr txBox="1">
            <a:spLocks noGrp="1"/>
          </p:cNvSpPr>
          <p:nvPr>
            <p:ph type="body" idx="1"/>
          </p:nvPr>
        </p:nvSpPr>
        <p:spPr>
          <a:xfrm>
            <a:off x="452438" y="889860"/>
            <a:ext cx="8239125" cy="350543"/>
          </a:xfrm>
          <a:prstGeom prst="rect">
            <a:avLst/>
          </a:prstGeom>
          <a:noFill/>
          <a:ln>
            <a:noFill/>
          </a:ln>
        </p:spPr>
        <p:txBody>
          <a:bodyPr spcFirstLastPara="1" wrap="square" lIns="17150" tIns="17150" rIns="17150" bIns="17150" anchor="t" anchorCtr="0">
            <a:normAutofit/>
          </a:bodyPr>
          <a:lstStyle>
            <a:lvl1pPr marL="457200" lvl="0" indent="-228600" algn="l">
              <a:lnSpc>
                <a:spcPct val="100000"/>
              </a:lnSpc>
              <a:spcBef>
                <a:spcPts val="0"/>
              </a:spcBef>
              <a:spcAft>
                <a:spcPts val="0"/>
              </a:spcAft>
              <a:buClr>
                <a:srgbClr val="000000"/>
              </a:buClr>
              <a:buSzPts val="2100"/>
              <a:buFont typeface="Helvetica Neue"/>
              <a:buNone/>
              <a:defRPr sz="2100" b="1"/>
            </a:lvl1pPr>
            <a:lvl2pPr marL="914400" lvl="1" indent="-387350" algn="l">
              <a:lnSpc>
                <a:spcPct val="100000"/>
              </a:lnSpc>
              <a:spcBef>
                <a:spcPts val="0"/>
              </a:spcBef>
              <a:spcAft>
                <a:spcPts val="0"/>
              </a:spcAft>
              <a:buClr>
                <a:srgbClr val="000000"/>
              </a:buClr>
              <a:buSzPts val="2500"/>
              <a:buFont typeface="Helvetica Neue"/>
              <a:buChar char="•"/>
              <a:defRPr sz="2100" b="1"/>
            </a:lvl2pPr>
            <a:lvl3pPr marL="1371600" lvl="2" indent="-387350" algn="l">
              <a:lnSpc>
                <a:spcPct val="100000"/>
              </a:lnSpc>
              <a:spcBef>
                <a:spcPts val="0"/>
              </a:spcBef>
              <a:spcAft>
                <a:spcPts val="0"/>
              </a:spcAft>
              <a:buClr>
                <a:srgbClr val="000000"/>
              </a:buClr>
              <a:buSzPts val="2500"/>
              <a:buFont typeface="Helvetica Neue"/>
              <a:buChar char="•"/>
              <a:defRPr sz="2100" b="1"/>
            </a:lvl3pPr>
            <a:lvl4pPr marL="1828800" lvl="3" indent="-387350" algn="l">
              <a:lnSpc>
                <a:spcPct val="100000"/>
              </a:lnSpc>
              <a:spcBef>
                <a:spcPts val="0"/>
              </a:spcBef>
              <a:spcAft>
                <a:spcPts val="0"/>
              </a:spcAft>
              <a:buClr>
                <a:srgbClr val="000000"/>
              </a:buClr>
              <a:buSzPts val="2500"/>
              <a:buFont typeface="Helvetica Neue"/>
              <a:buChar char="•"/>
              <a:defRPr sz="2100" b="1"/>
            </a:lvl4pPr>
            <a:lvl5pPr marL="2286000" lvl="4" indent="-387350" algn="l">
              <a:lnSpc>
                <a:spcPct val="100000"/>
              </a:lnSpc>
              <a:spcBef>
                <a:spcPts val="0"/>
              </a:spcBef>
              <a:spcAft>
                <a:spcPts val="0"/>
              </a:spcAft>
              <a:buClr>
                <a:srgbClr val="000000"/>
              </a:buClr>
              <a:buSzPts val="2500"/>
              <a:buFont typeface="Helvetica Neue"/>
              <a:buChar char="•"/>
              <a:defRPr sz="2100" b="1"/>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94" name="Google Shape;94;p16"/>
          <p:cNvSpPr txBox="1">
            <a:spLocks noGrp="1"/>
          </p:cNvSpPr>
          <p:nvPr>
            <p:ph type="body" idx="2"/>
          </p:nvPr>
        </p:nvSpPr>
        <p:spPr>
          <a:xfrm>
            <a:off x="452438" y="1593189"/>
            <a:ext cx="8239125" cy="3096005"/>
          </a:xfrm>
          <a:prstGeom prst="rect">
            <a:avLst/>
          </a:prstGeom>
          <a:noFill/>
          <a:ln>
            <a:noFill/>
          </a:ln>
        </p:spPr>
        <p:txBody>
          <a:bodyPr spcFirstLastPara="1" wrap="square" lIns="19050" tIns="19050" rIns="19050" bIns="19050" anchor="t" anchorCtr="0">
            <a:normAutofit/>
          </a:bodyPr>
          <a:lstStyle>
            <a:lvl1pPr marL="457200" lvl="0" indent="-279400" algn="l">
              <a:lnSpc>
                <a:spcPct val="90000"/>
              </a:lnSpc>
              <a:spcBef>
                <a:spcPts val="17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95" name="Google Shape;95;p16"/>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sz="900">
              <a:latin typeface="Helvetica Neue Light"/>
              <a:ea typeface="Helvetica Neue Light"/>
              <a:cs typeface="Helvetica Neue Light"/>
              <a:sym typeface="Helvetica Neue Ligh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96"/>
        <p:cNvGrpSpPr/>
        <p:nvPr/>
      </p:nvGrpSpPr>
      <p:grpSpPr>
        <a:xfrm>
          <a:off x="0" y="0"/>
          <a:ext cx="0" cy="0"/>
          <a:chOff x="0" y="0"/>
          <a:chExt cx="0" cy="0"/>
        </a:xfrm>
      </p:grpSpPr>
      <p:sp>
        <p:nvSpPr>
          <p:cNvPr id="97" name="Google Shape;97;p17"/>
          <p:cNvSpPr txBox="1">
            <a:spLocks noGrp="1"/>
          </p:cNvSpPr>
          <p:nvPr>
            <p:ph type="body" idx="1"/>
          </p:nvPr>
        </p:nvSpPr>
        <p:spPr>
          <a:xfrm>
            <a:off x="452438" y="1593189"/>
            <a:ext cx="8239125" cy="3096005"/>
          </a:xfrm>
          <a:prstGeom prst="rect">
            <a:avLst/>
          </a:prstGeom>
          <a:noFill/>
          <a:ln>
            <a:noFill/>
          </a:ln>
        </p:spPr>
        <p:txBody>
          <a:bodyPr spcFirstLastPara="1" wrap="square" lIns="19050" tIns="19050" rIns="19050" bIns="19050" anchor="t" anchorCtr="0">
            <a:normAutofit/>
          </a:bodyPr>
          <a:lstStyle>
            <a:lvl1pPr marL="457200" lvl="0" indent="-279400" algn="l">
              <a:lnSpc>
                <a:spcPct val="90000"/>
              </a:lnSpc>
              <a:spcBef>
                <a:spcPts val="1700"/>
              </a:spcBef>
              <a:spcAft>
                <a:spcPts val="0"/>
              </a:spcAft>
              <a:buClr>
                <a:srgbClr val="000000"/>
              </a:buClr>
              <a:buSzPts val="800"/>
              <a:buChar char="•"/>
              <a:defRPr/>
            </a:lvl1pPr>
            <a:lvl2pPr marL="914400" lvl="1" indent="-279400" algn="l">
              <a:lnSpc>
                <a:spcPct val="90000"/>
              </a:lnSpc>
              <a:spcBef>
                <a:spcPts val="1700"/>
              </a:spcBef>
              <a:spcAft>
                <a:spcPts val="0"/>
              </a:spcAft>
              <a:buClr>
                <a:srgbClr val="000000"/>
              </a:buClr>
              <a:buSzPts val="800"/>
              <a:buChar char="•"/>
              <a:defRPr/>
            </a:lvl2pPr>
            <a:lvl3pPr marL="1371600" lvl="2" indent="-279400" algn="l">
              <a:lnSpc>
                <a:spcPct val="90000"/>
              </a:lnSpc>
              <a:spcBef>
                <a:spcPts val="1700"/>
              </a:spcBef>
              <a:spcAft>
                <a:spcPts val="0"/>
              </a:spcAft>
              <a:buClr>
                <a:srgbClr val="000000"/>
              </a:buClr>
              <a:buSzPts val="800"/>
              <a:buChar char="•"/>
              <a:defRPr/>
            </a:lvl3pPr>
            <a:lvl4pPr marL="1828800" lvl="3" indent="-279400" algn="l">
              <a:lnSpc>
                <a:spcPct val="90000"/>
              </a:lnSpc>
              <a:spcBef>
                <a:spcPts val="1700"/>
              </a:spcBef>
              <a:spcAft>
                <a:spcPts val="0"/>
              </a:spcAft>
              <a:buClr>
                <a:srgbClr val="000000"/>
              </a:buClr>
              <a:buSzPts val="800"/>
              <a:buChar char="•"/>
              <a:defRPr/>
            </a:lvl4pPr>
            <a:lvl5pPr marL="2286000" lvl="4" indent="-279400" algn="l">
              <a:lnSpc>
                <a:spcPct val="90000"/>
              </a:lnSpc>
              <a:spcBef>
                <a:spcPts val="1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98" name="Google Shape;98;p17"/>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sz="900">
              <a:latin typeface="Helvetica Neue Light"/>
              <a:ea typeface="Helvetica Neue Light"/>
              <a:cs typeface="Helvetica Neue Light"/>
              <a:sym typeface="Helvetica Neue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99"/>
        <p:cNvGrpSpPr/>
        <p:nvPr/>
      </p:nvGrpSpPr>
      <p:grpSpPr>
        <a:xfrm>
          <a:off x="0" y="0"/>
          <a:ext cx="0" cy="0"/>
          <a:chOff x="0" y="0"/>
          <a:chExt cx="0" cy="0"/>
        </a:xfrm>
      </p:grpSpPr>
      <p:sp>
        <p:nvSpPr>
          <p:cNvPr id="100" name="Google Shape;100;p18"/>
          <p:cNvSpPr txBox="1">
            <a:spLocks noGrp="1"/>
          </p:cNvSpPr>
          <p:nvPr>
            <p:ph type="body" idx="1"/>
          </p:nvPr>
        </p:nvSpPr>
        <p:spPr>
          <a:xfrm>
            <a:off x="452438" y="889860"/>
            <a:ext cx="3667125" cy="350543"/>
          </a:xfrm>
          <a:prstGeom prst="rect">
            <a:avLst/>
          </a:prstGeom>
          <a:noFill/>
          <a:ln>
            <a:noFill/>
          </a:ln>
        </p:spPr>
        <p:txBody>
          <a:bodyPr spcFirstLastPara="1" wrap="square" lIns="17150" tIns="17150" rIns="17150" bIns="17150" anchor="t" anchorCtr="0">
            <a:normAutofit/>
          </a:bodyPr>
          <a:lstStyle>
            <a:lvl1pPr marL="457200" lvl="0" indent="-228600" algn="l">
              <a:lnSpc>
                <a:spcPct val="100000"/>
              </a:lnSpc>
              <a:spcBef>
                <a:spcPts val="0"/>
              </a:spcBef>
              <a:spcAft>
                <a:spcPts val="0"/>
              </a:spcAft>
              <a:buClr>
                <a:srgbClr val="000000"/>
              </a:buClr>
              <a:buSzPts val="2100"/>
              <a:buFont typeface="Helvetica Neue"/>
              <a:buNone/>
              <a:defRPr sz="2100" b="1"/>
            </a:lvl1pPr>
            <a:lvl2pPr marL="914400" lvl="1" indent="-387350" algn="l">
              <a:lnSpc>
                <a:spcPct val="100000"/>
              </a:lnSpc>
              <a:spcBef>
                <a:spcPts val="0"/>
              </a:spcBef>
              <a:spcAft>
                <a:spcPts val="0"/>
              </a:spcAft>
              <a:buClr>
                <a:srgbClr val="000000"/>
              </a:buClr>
              <a:buSzPts val="2500"/>
              <a:buFont typeface="Helvetica Neue"/>
              <a:buChar char="•"/>
              <a:defRPr sz="2100" b="1"/>
            </a:lvl2pPr>
            <a:lvl3pPr marL="1371600" lvl="2" indent="-387350" algn="l">
              <a:lnSpc>
                <a:spcPct val="100000"/>
              </a:lnSpc>
              <a:spcBef>
                <a:spcPts val="0"/>
              </a:spcBef>
              <a:spcAft>
                <a:spcPts val="0"/>
              </a:spcAft>
              <a:buClr>
                <a:srgbClr val="000000"/>
              </a:buClr>
              <a:buSzPts val="2500"/>
              <a:buFont typeface="Helvetica Neue"/>
              <a:buChar char="•"/>
              <a:defRPr sz="2100" b="1"/>
            </a:lvl3pPr>
            <a:lvl4pPr marL="1828800" lvl="3" indent="-387350" algn="l">
              <a:lnSpc>
                <a:spcPct val="100000"/>
              </a:lnSpc>
              <a:spcBef>
                <a:spcPts val="0"/>
              </a:spcBef>
              <a:spcAft>
                <a:spcPts val="0"/>
              </a:spcAft>
              <a:buClr>
                <a:srgbClr val="000000"/>
              </a:buClr>
              <a:buSzPts val="2500"/>
              <a:buFont typeface="Helvetica Neue"/>
              <a:buChar char="•"/>
              <a:defRPr sz="2100" b="1"/>
            </a:lvl4pPr>
            <a:lvl5pPr marL="2286000" lvl="4" indent="-387350" algn="l">
              <a:lnSpc>
                <a:spcPct val="100000"/>
              </a:lnSpc>
              <a:spcBef>
                <a:spcPts val="0"/>
              </a:spcBef>
              <a:spcAft>
                <a:spcPts val="0"/>
              </a:spcAft>
              <a:buClr>
                <a:srgbClr val="000000"/>
              </a:buClr>
              <a:buSzPts val="2500"/>
              <a:buFont typeface="Helvetica Neue"/>
              <a:buChar char="•"/>
              <a:defRPr sz="2100" b="1"/>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1" name="Google Shape;101;p18"/>
          <p:cNvSpPr txBox="1">
            <a:spLocks noGrp="1"/>
          </p:cNvSpPr>
          <p:nvPr>
            <p:ph type="body" idx="2"/>
          </p:nvPr>
        </p:nvSpPr>
        <p:spPr>
          <a:xfrm>
            <a:off x="452438" y="1593189"/>
            <a:ext cx="3667125" cy="3096237"/>
          </a:xfrm>
          <a:prstGeom prst="rect">
            <a:avLst/>
          </a:prstGeom>
          <a:noFill/>
          <a:ln>
            <a:noFill/>
          </a:ln>
        </p:spPr>
        <p:txBody>
          <a:bodyPr spcFirstLastPara="1" wrap="square" lIns="19050" tIns="19050" rIns="19050" bIns="19050" anchor="t" anchorCtr="0">
            <a:normAutofit/>
          </a:bodyPr>
          <a:lstStyle>
            <a:lvl1pPr marL="457200" lvl="0" indent="-279400" algn="l">
              <a:lnSpc>
                <a:spcPct val="90000"/>
              </a:lnSpc>
              <a:spcBef>
                <a:spcPts val="17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2" name="Google Shape;102;p18"/>
          <p:cNvSpPr>
            <a:spLocks noGrp="1"/>
          </p:cNvSpPr>
          <p:nvPr>
            <p:ph type="pic" idx="3"/>
          </p:nvPr>
        </p:nvSpPr>
        <p:spPr>
          <a:xfrm>
            <a:off x="4572000" y="-152725"/>
            <a:ext cx="4093828" cy="5458438"/>
          </a:xfrm>
          <a:prstGeom prst="rect">
            <a:avLst/>
          </a:prstGeom>
          <a:noFill/>
          <a:ln>
            <a:noFill/>
          </a:ln>
        </p:spPr>
      </p:sp>
      <p:sp>
        <p:nvSpPr>
          <p:cNvPr id="103" name="Google Shape;103;p18"/>
          <p:cNvSpPr txBox="1">
            <a:spLocks noGrp="1"/>
          </p:cNvSpPr>
          <p:nvPr>
            <p:ph type="title"/>
          </p:nvPr>
        </p:nvSpPr>
        <p:spPr>
          <a:xfrm>
            <a:off x="452438" y="404813"/>
            <a:ext cx="3667125" cy="538163"/>
          </a:xfrm>
          <a:prstGeom prst="rect">
            <a:avLst/>
          </a:prstGeom>
          <a:noFill/>
          <a:ln>
            <a:noFill/>
          </a:ln>
        </p:spPr>
        <p:txBody>
          <a:bodyPr spcFirstLastPara="1" wrap="square" lIns="19050" tIns="19050" rIns="19050" bIns="19050" anchor="t" anchorCtr="0">
            <a:normAutofit/>
          </a:bodyPr>
          <a:lstStyle>
            <a:lvl1pPr lvl="0" algn="l">
              <a:lnSpc>
                <a:spcPct val="80000"/>
              </a:lnSpc>
              <a:spcBef>
                <a:spcPts val="0"/>
              </a:spcBef>
              <a:spcAft>
                <a:spcPts val="0"/>
              </a:spcAft>
              <a:buClr>
                <a:srgbClr val="000000"/>
              </a:buClr>
              <a:buSzPts val="3200"/>
              <a:buFont typeface="Helvetica Neue"/>
              <a:buNone/>
              <a:defRPr sz="3200" b="1">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104" name="Google Shape;104;p18"/>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sz="900">
              <a:latin typeface="Helvetica Neue Light"/>
              <a:ea typeface="Helvetica Neue Light"/>
              <a:cs typeface="Helvetica Neue Light"/>
              <a:sym typeface="Helvetica Neue Ligh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452436" y="1700213"/>
            <a:ext cx="8239127" cy="1743075"/>
          </a:xfrm>
          <a:prstGeom prst="rect">
            <a:avLst/>
          </a:prstGeom>
          <a:noFill/>
          <a:ln>
            <a:noFill/>
          </a:ln>
        </p:spPr>
        <p:txBody>
          <a:bodyPr spcFirstLastPara="1" wrap="square" lIns="19050" tIns="19050" rIns="19050" bIns="19050" anchor="ctr" anchorCtr="0">
            <a:normAutofit/>
          </a:bodyPr>
          <a:lstStyle>
            <a:lvl1pPr lvl="0" algn="l">
              <a:lnSpc>
                <a:spcPct val="80000"/>
              </a:lnSpc>
              <a:spcBef>
                <a:spcPts val="0"/>
              </a:spcBef>
              <a:spcAft>
                <a:spcPts val="0"/>
              </a:spcAft>
              <a:buClr>
                <a:srgbClr val="000000"/>
              </a:buClr>
              <a:buSzPts val="4400"/>
              <a:buFont typeface="Helvetica Neue"/>
              <a:buNone/>
              <a:defRPr sz="4400"/>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107" name="Google Shape;107;p19"/>
          <p:cNvSpPr txBox="1">
            <a:spLocks noGrp="1"/>
          </p:cNvSpPr>
          <p:nvPr>
            <p:ph type="sldNum" idx="12"/>
          </p:nvPr>
        </p:nvSpPr>
        <p:spPr>
          <a:xfrm>
            <a:off x="4500562" y="4906962"/>
            <a:ext cx="138189" cy="140475"/>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sz="900">
              <a:latin typeface="Helvetica Neue Light"/>
              <a:ea typeface="Helvetica Neue Light"/>
              <a:cs typeface="Helvetica Neue Light"/>
              <a:sym typeface="Helvetica Neue Ligh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452438" y="404813"/>
            <a:ext cx="8239125" cy="538106"/>
          </a:xfrm>
          <a:prstGeom prst="rect">
            <a:avLst/>
          </a:prstGeom>
          <a:noFill/>
          <a:ln>
            <a:noFill/>
          </a:ln>
        </p:spPr>
        <p:txBody>
          <a:bodyPr spcFirstLastPara="1" wrap="square" lIns="19050" tIns="19050" rIns="19050" bIns="19050" anchor="t" anchorCtr="0">
            <a:normAutofit/>
          </a:bodyPr>
          <a:lstStyle>
            <a:lvl1pPr lvl="0" algn="l">
              <a:lnSpc>
                <a:spcPct val="80000"/>
              </a:lnSpc>
              <a:spcBef>
                <a:spcPts val="0"/>
              </a:spcBef>
              <a:spcAft>
                <a:spcPts val="0"/>
              </a:spcAft>
              <a:buClr>
                <a:srgbClr val="000000"/>
              </a:buClr>
              <a:buSzPts val="3200"/>
              <a:buFont typeface="Helvetica Neue"/>
              <a:buNone/>
              <a:defRPr sz="3200" b="1">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110" name="Google Shape;110;p20"/>
          <p:cNvSpPr txBox="1">
            <a:spLocks noGrp="1"/>
          </p:cNvSpPr>
          <p:nvPr>
            <p:ph type="body" idx="1"/>
          </p:nvPr>
        </p:nvSpPr>
        <p:spPr>
          <a:xfrm>
            <a:off x="452438" y="889860"/>
            <a:ext cx="8239125" cy="350543"/>
          </a:xfrm>
          <a:prstGeom prst="rect">
            <a:avLst/>
          </a:prstGeom>
          <a:noFill/>
          <a:ln>
            <a:noFill/>
          </a:ln>
        </p:spPr>
        <p:txBody>
          <a:bodyPr spcFirstLastPara="1" wrap="square" lIns="17150" tIns="17150" rIns="17150" bIns="17150" anchor="t" anchorCtr="0">
            <a:normAutofit/>
          </a:bodyPr>
          <a:lstStyle>
            <a:lvl1pPr marL="457200" lvl="0" indent="-228600" algn="l">
              <a:lnSpc>
                <a:spcPct val="100000"/>
              </a:lnSpc>
              <a:spcBef>
                <a:spcPts val="0"/>
              </a:spcBef>
              <a:spcAft>
                <a:spcPts val="0"/>
              </a:spcAft>
              <a:buClr>
                <a:srgbClr val="000000"/>
              </a:buClr>
              <a:buSzPts val="2100"/>
              <a:buFont typeface="Helvetica Neue"/>
              <a:buNone/>
              <a:defRPr sz="2100" b="1"/>
            </a:lvl1pPr>
            <a:lvl2pPr marL="914400" lvl="1" indent="-387350" algn="l">
              <a:lnSpc>
                <a:spcPct val="100000"/>
              </a:lnSpc>
              <a:spcBef>
                <a:spcPts val="0"/>
              </a:spcBef>
              <a:spcAft>
                <a:spcPts val="0"/>
              </a:spcAft>
              <a:buClr>
                <a:srgbClr val="000000"/>
              </a:buClr>
              <a:buSzPts val="2500"/>
              <a:buFont typeface="Helvetica Neue"/>
              <a:buChar char="•"/>
              <a:defRPr sz="2100" b="1"/>
            </a:lvl2pPr>
            <a:lvl3pPr marL="1371600" lvl="2" indent="-387350" algn="l">
              <a:lnSpc>
                <a:spcPct val="100000"/>
              </a:lnSpc>
              <a:spcBef>
                <a:spcPts val="0"/>
              </a:spcBef>
              <a:spcAft>
                <a:spcPts val="0"/>
              </a:spcAft>
              <a:buClr>
                <a:srgbClr val="000000"/>
              </a:buClr>
              <a:buSzPts val="2500"/>
              <a:buFont typeface="Helvetica Neue"/>
              <a:buChar char="•"/>
              <a:defRPr sz="2100" b="1"/>
            </a:lvl3pPr>
            <a:lvl4pPr marL="1828800" lvl="3" indent="-387350" algn="l">
              <a:lnSpc>
                <a:spcPct val="100000"/>
              </a:lnSpc>
              <a:spcBef>
                <a:spcPts val="0"/>
              </a:spcBef>
              <a:spcAft>
                <a:spcPts val="0"/>
              </a:spcAft>
              <a:buClr>
                <a:srgbClr val="000000"/>
              </a:buClr>
              <a:buSzPts val="2500"/>
              <a:buFont typeface="Helvetica Neue"/>
              <a:buChar char="•"/>
              <a:defRPr sz="2100" b="1"/>
            </a:lvl4pPr>
            <a:lvl5pPr marL="2286000" lvl="4" indent="-387350" algn="l">
              <a:lnSpc>
                <a:spcPct val="100000"/>
              </a:lnSpc>
              <a:spcBef>
                <a:spcPts val="0"/>
              </a:spcBef>
              <a:spcAft>
                <a:spcPts val="0"/>
              </a:spcAft>
              <a:buClr>
                <a:srgbClr val="000000"/>
              </a:buClr>
              <a:buSzPts val="2500"/>
              <a:buFont typeface="Helvetica Neue"/>
              <a:buChar char="•"/>
              <a:defRPr sz="2100" b="1"/>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1" name="Google Shape;111;p20"/>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sz="900">
              <a:latin typeface="Helvetica Neue Light"/>
              <a:ea typeface="Helvetica Neue Light"/>
              <a:cs typeface="Helvetica Neue Light"/>
              <a:sym typeface="Helvetica Neue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1"/>
        <p:cNvGrpSpPr/>
        <p:nvPr/>
      </p:nvGrpSpPr>
      <p:grpSpPr>
        <a:xfrm>
          <a:off x="0" y="0"/>
          <a:ext cx="0" cy="0"/>
          <a:chOff x="0" y="0"/>
          <a:chExt cx="0" cy="0"/>
        </a:xfrm>
      </p:grpSpPr>
      <p:sp>
        <p:nvSpPr>
          <p:cNvPr id="12" name="Google Shape;12;p3"/>
          <p:cNvSpPr txBox="1">
            <a:spLocks noGrp="1"/>
          </p:cNvSpPr>
          <p:nvPr>
            <p:ph type="body" idx="1"/>
          </p:nvPr>
        </p:nvSpPr>
        <p:spPr>
          <a:xfrm>
            <a:off x="450503" y="4447448"/>
            <a:ext cx="8239127" cy="238867"/>
          </a:xfrm>
          <a:prstGeom prst="rect">
            <a:avLst/>
          </a:prstGeom>
          <a:noFill/>
          <a:ln>
            <a:noFill/>
          </a:ln>
        </p:spPr>
        <p:txBody>
          <a:bodyPr spcFirstLastPara="1" wrap="square" lIns="17150" tIns="17150" rIns="17150" bIns="17150" anchor="t" anchorCtr="0">
            <a:normAutofit/>
          </a:bodyPr>
          <a:lstStyle>
            <a:lvl1pPr marL="457200" lvl="0" indent="-228600" algn="l">
              <a:lnSpc>
                <a:spcPct val="100000"/>
              </a:lnSpc>
              <a:spcBef>
                <a:spcPts val="0"/>
              </a:spcBef>
              <a:spcAft>
                <a:spcPts val="0"/>
              </a:spcAft>
              <a:buClr>
                <a:srgbClr val="000000"/>
              </a:buClr>
              <a:buSzPts val="1400"/>
              <a:buFont typeface="Helvetica Neue"/>
              <a:buNone/>
              <a:defRPr sz="1400" b="1"/>
            </a:lvl1pPr>
            <a:lvl2pPr marL="914400" lvl="1" indent="-336550" algn="l">
              <a:lnSpc>
                <a:spcPct val="100000"/>
              </a:lnSpc>
              <a:spcBef>
                <a:spcPts val="0"/>
              </a:spcBef>
              <a:spcAft>
                <a:spcPts val="0"/>
              </a:spcAft>
              <a:buClr>
                <a:srgbClr val="000000"/>
              </a:buClr>
              <a:buSzPts val="1700"/>
              <a:buFont typeface="Helvetica Neue"/>
              <a:buChar char="•"/>
              <a:defRPr sz="1400" b="1"/>
            </a:lvl2pPr>
            <a:lvl3pPr marL="1371600" lvl="2" indent="-336550" algn="l">
              <a:lnSpc>
                <a:spcPct val="100000"/>
              </a:lnSpc>
              <a:spcBef>
                <a:spcPts val="0"/>
              </a:spcBef>
              <a:spcAft>
                <a:spcPts val="0"/>
              </a:spcAft>
              <a:buClr>
                <a:srgbClr val="000000"/>
              </a:buClr>
              <a:buSzPts val="1700"/>
              <a:buFont typeface="Helvetica Neue"/>
              <a:buChar char="•"/>
              <a:defRPr sz="1400" b="1"/>
            </a:lvl3pPr>
            <a:lvl4pPr marL="1828800" lvl="3" indent="-336550" algn="l">
              <a:lnSpc>
                <a:spcPct val="100000"/>
              </a:lnSpc>
              <a:spcBef>
                <a:spcPts val="0"/>
              </a:spcBef>
              <a:spcAft>
                <a:spcPts val="0"/>
              </a:spcAft>
              <a:buClr>
                <a:srgbClr val="000000"/>
              </a:buClr>
              <a:buSzPts val="1700"/>
              <a:buFont typeface="Helvetica Neue"/>
              <a:buChar char="•"/>
              <a:defRPr sz="1400" b="1"/>
            </a:lvl4pPr>
            <a:lvl5pPr marL="2286000" lvl="4" indent="-336550" algn="l">
              <a:lnSpc>
                <a:spcPct val="100000"/>
              </a:lnSpc>
              <a:spcBef>
                <a:spcPts val="0"/>
              </a:spcBef>
              <a:spcAft>
                <a:spcPts val="0"/>
              </a:spcAft>
              <a:buClr>
                <a:srgbClr val="000000"/>
              </a:buClr>
              <a:buSzPts val="1700"/>
              <a:buFont typeface="Helvetica Neue"/>
              <a:buChar char="•"/>
              <a:defRPr sz="1400" b="1"/>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3" name="Google Shape;13;p3"/>
          <p:cNvSpPr txBox="1">
            <a:spLocks noGrp="1"/>
          </p:cNvSpPr>
          <p:nvPr>
            <p:ph type="title"/>
          </p:nvPr>
        </p:nvSpPr>
        <p:spPr>
          <a:xfrm>
            <a:off x="452436" y="965622"/>
            <a:ext cx="8239127" cy="1743076"/>
          </a:xfrm>
          <a:prstGeom prst="rect">
            <a:avLst/>
          </a:prstGeom>
          <a:noFill/>
          <a:ln>
            <a:noFill/>
          </a:ln>
        </p:spPr>
        <p:txBody>
          <a:bodyPr spcFirstLastPara="1" wrap="square" lIns="19050" tIns="19050" rIns="19050" bIns="19050" anchor="b" anchorCtr="0">
            <a:normAutofit/>
          </a:bodyPr>
          <a:lstStyle>
            <a:lvl1pPr lvl="0" algn="l">
              <a:lnSpc>
                <a:spcPct val="80000"/>
              </a:lnSpc>
              <a:spcBef>
                <a:spcPts val="0"/>
              </a:spcBef>
              <a:spcAft>
                <a:spcPts val="0"/>
              </a:spcAft>
              <a:buClr>
                <a:srgbClr val="000000"/>
              </a:buClr>
              <a:buSzPts val="4400"/>
              <a:buFont typeface="Helvetica Neue"/>
              <a:buNone/>
              <a:defRPr sz="4400" b="1">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14" name="Google Shape;14;p3"/>
          <p:cNvSpPr txBox="1">
            <a:spLocks noGrp="1"/>
          </p:cNvSpPr>
          <p:nvPr>
            <p:ph type="body" idx="2"/>
          </p:nvPr>
        </p:nvSpPr>
        <p:spPr>
          <a:xfrm>
            <a:off x="450503" y="2708696"/>
            <a:ext cx="8239126" cy="714376"/>
          </a:xfrm>
          <a:prstGeom prst="rect">
            <a:avLst/>
          </a:prstGeom>
          <a:noFill/>
          <a:ln>
            <a:noFill/>
          </a:ln>
        </p:spPr>
        <p:txBody>
          <a:bodyPr spcFirstLastPara="1" wrap="square" lIns="19050" tIns="19050" rIns="19050" bIns="19050" anchor="t" anchorCtr="0">
            <a:normAutofit/>
          </a:bodyPr>
          <a:lstStyle>
            <a:lvl1pPr marL="457200" lvl="0" indent="-228600" algn="l">
              <a:lnSpc>
                <a:spcPct val="100000"/>
              </a:lnSpc>
              <a:spcBef>
                <a:spcPts val="0"/>
              </a:spcBef>
              <a:spcAft>
                <a:spcPts val="0"/>
              </a:spcAft>
              <a:buClr>
                <a:srgbClr val="000000"/>
              </a:buClr>
              <a:buSzPts val="2100"/>
              <a:buFont typeface="Helvetica Neue"/>
              <a:buNone/>
              <a:defRPr sz="2100" b="1"/>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5" name="Google Shape;15;p3"/>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sz="900">
              <a:latin typeface="Helvetica Neue Light"/>
              <a:ea typeface="Helvetica Neue Light"/>
              <a:cs typeface="Helvetica Neue Light"/>
              <a:sym typeface="Helvetica Neue Ligh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452438" y="404813"/>
            <a:ext cx="8239125" cy="538163"/>
          </a:xfrm>
          <a:prstGeom prst="rect">
            <a:avLst/>
          </a:prstGeom>
          <a:noFill/>
          <a:ln>
            <a:noFill/>
          </a:ln>
        </p:spPr>
        <p:txBody>
          <a:bodyPr spcFirstLastPara="1" wrap="square" lIns="19050" tIns="19050" rIns="19050" bIns="19050" anchor="t" anchorCtr="0">
            <a:normAutofit/>
          </a:bodyPr>
          <a:lstStyle>
            <a:lvl1pPr lvl="0" algn="l">
              <a:lnSpc>
                <a:spcPct val="80000"/>
              </a:lnSpc>
              <a:spcBef>
                <a:spcPts val="0"/>
              </a:spcBef>
              <a:spcAft>
                <a:spcPts val="0"/>
              </a:spcAft>
              <a:buClr>
                <a:srgbClr val="000000"/>
              </a:buClr>
              <a:buSzPts val="3200"/>
              <a:buFont typeface="Helvetica Neue"/>
              <a:buNone/>
              <a:defRPr sz="3200" b="1">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114" name="Google Shape;114;p21"/>
          <p:cNvSpPr txBox="1">
            <a:spLocks noGrp="1"/>
          </p:cNvSpPr>
          <p:nvPr>
            <p:ph type="body" idx="1"/>
          </p:nvPr>
        </p:nvSpPr>
        <p:spPr>
          <a:xfrm>
            <a:off x="452438" y="889860"/>
            <a:ext cx="8239125" cy="350543"/>
          </a:xfrm>
          <a:prstGeom prst="rect">
            <a:avLst/>
          </a:prstGeom>
          <a:noFill/>
          <a:ln>
            <a:noFill/>
          </a:ln>
        </p:spPr>
        <p:txBody>
          <a:bodyPr spcFirstLastPara="1" wrap="square" lIns="17150" tIns="17150" rIns="17150" bIns="17150" anchor="t" anchorCtr="0">
            <a:normAutofit/>
          </a:bodyPr>
          <a:lstStyle>
            <a:lvl1pPr marL="457200" lvl="0" indent="-228600" algn="l">
              <a:lnSpc>
                <a:spcPct val="100000"/>
              </a:lnSpc>
              <a:spcBef>
                <a:spcPts val="0"/>
              </a:spcBef>
              <a:spcAft>
                <a:spcPts val="0"/>
              </a:spcAft>
              <a:buClr>
                <a:srgbClr val="000000"/>
              </a:buClr>
              <a:buSzPts val="2100"/>
              <a:buFont typeface="Helvetica Neue"/>
              <a:buNone/>
              <a:defRPr sz="2100" b="1"/>
            </a:lvl1pPr>
            <a:lvl2pPr marL="914400" lvl="1" indent="-387350" algn="l">
              <a:lnSpc>
                <a:spcPct val="100000"/>
              </a:lnSpc>
              <a:spcBef>
                <a:spcPts val="0"/>
              </a:spcBef>
              <a:spcAft>
                <a:spcPts val="0"/>
              </a:spcAft>
              <a:buClr>
                <a:srgbClr val="000000"/>
              </a:buClr>
              <a:buSzPts val="2500"/>
              <a:buFont typeface="Helvetica Neue"/>
              <a:buChar char="•"/>
              <a:defRPr sz="2100" b="1"/>
            </a:lvl2pPr>
            <a:lvl3pPr marL="1371600" lvl="2" indent="-387350" algn="l">
              <a:lnSpc>
                <a:spcPct val="100000"/>
              </a:lnSpc>
              <a:spcBef>
                <a:spcPts val="0"/>
              </a:spcBef>
              <a:spcAft>
                <a:spcPts val="0"/>
              </a:spcAft>
              <a:buClr>
                <a:srgbClr val="000000"/>
              </a:buClr>
              <a:buSzPts val="2500"/>
              <a:buFont typeface="Helvetica Neue"/>
              <a:buChar char="•"/>
              <a:defRPr sz="2100" b="1"/>
            </a:lvl3pPr>
            <a:lvl4pPr marL="1828800" lvl="3" indent="-387350" algn="l">
              <a:lnSpc>
                <a:spcPct val="100000"/>
              </a:lnSpc>
              <a:spcBef>
                <a:spcPts val="0"/>
              </a:spcBef>
              <a:spcAft>
                <a:spcPts val="0"/>
              </a:spcAft>
              <a:buClr>
                <a:srgbClr val="000000"/>
              </a:buClr>
              <a:buSzPts val="2500"/>
              <a:buFont typeface="Helvetica Neue"/>
              <a:buChar char="•"/>
              <a:defRPr sz="2100" b="1"/>
            </a:lvl4pPr>
            <a:lvl5pPr marL="2286000" lvl="4" indent="-387350" algn="l">
              <a:lnSpc>
                <a:spcPct val="100000"/>
              </a:lnSpc>
              <a:spcBef>
                <a:spcPts val="0"/>
              </a:spcBef>
              <a:spcAft>
                <a:spcPts val="0"/>
              </a:spcAft>
              <a:buClr>
                <a:srgbClr val="000000"/>
              </a:buClr>
              <a:buSzPts val="2500"/>
              <a:buFont typeface="Helvetica Neue"/>
              <a:buChar char="•"/>
              <a:defRPr sz="2100" b="1"/>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5" name="Google Shape;115;p21"/>
          <p:cNvSpPr txBox="1">
            <a:spLocks noGrp="1"/>
          </p:cNvSpPr>
          <p:nvPr>
            <p:ph type="body" idx="2"/>
          </p:nvPr>
        </p:nvSpPr>
        <p:spPr>
          <a:xfrm>
            <a:off x="452438" y="1593189"/>
            <a:ext cx="8239125" cy="3096005"/>
          </a:xfrm>
          <a:prstGeom prst="rect">
            <a:avLst/>
          </a:prstGeom>
          <a:noFill/>
          <a:ln>
            <a:noFill/>
          </a:ln>
        </p:spPr>
        <p:txBody>
          <a:bodyPr spcFirstLastPara="1" wrap="square" lIns="19050" tIns="19050" rIns="19050" bIns="19050" anchor="t" anchorCtr="0">
            <a:normAutofit/>
          </a:bodyPr>
          <a:lstStyle>
            <a:lvl1pPr marL="457200" lvl="0" indent="-228600" algn="l">
              <a:lnSpc>
                <a:spcPct val="100000"/>
              </a:lnSpc>
              <a:spcBef>
                <a:spcPts val="700"/>
              </a:spcBef>
              <a:spcAft>
                <a:spcPts val="0"/>
              </a:spcAft>
              <a:buClr>
                <a:srgbClr val="000000"/>
              </a:buClr>
              <a:buSzPts val="2100"/>
              <a:buFont typeface="Helvetica Neue"/>
              <a:buNone/>
              <a:defRPr sz="2100"/>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6" name="Google Shape;116;p21"/>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sz="900">
              <a:latin typeface="Helvetica Neue Light"/>
              <a:ea typeface="Helvetica Neue Light"/>
              <a:cs typeface="Helvetica Neue Light"/>
              <a:sym typeface="Helvetica Neue Ligh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117"/>
        <p:cNvGrpSpPr/>
        <p:nvPr/>
      </p:nvGrpSpPr>
      <p:grpSpPr>
        <a:xfrm>
          <a:off x="0" y="0"/>
          <a:ext cx="0" cy="0"/>
          <a:chOff x="0" y="0"/>
          <a:chExt cx="0" cy="0"/>
        </a:xfrm>
      </p:grpSpPr>
      <p:sp>
        <p:nvSpPr>
          <p:cNvPr id="118" name="Google Shape;118;p22"/>
          <p:cNvSpPr txBox="1">
            <a:spLocks noGrp="1"/>
          </p:cNvSpPr>
          <p:nvPr>
            <p:ph type="body" idx="1"/>
          </p:nvPr>
        </p:nvSpPr>
        <p:spPr>
          <a:xfrm>
            <a:off x="452438" y="1845316"/>
            <a:ext cx="8239125" cy="1452868"/>
          </a:xfrm>
          <a:prstGeom prst="rect">
            <a:avLst/>
          </a:prstGeom>
          <a:noFill/>
          <a:ln>
            <a:noFill/>
          </a:ln>
        </p:spPr>
        <p:txBody>
          <a:bodyPr spcFirstLastPara="1" wrap="square" lIns="19050" tIns="19050" rIns="19050" bIns="19050" anchor="ctr" anchorCtr="0">
            <a:normAutofit/>
          </a:bodyPr>
          <a:lstStyle>
            <a:lvl1pPr marL="457200" lvl="0" indent="-228600" algn="ctr">
              <a:lnSpc>
                <a:spcPct val="80000"/>
              </a:lnSpc>
              <a:spcBef>
                <a:spcPts val="0"/>
              </a:spcBef>
              <a:spcAft>
                <a:spcPts val="0"/>
              </a:spcAft>
              <a:buClr>
                <a:srgbClr val="000000"/>
              </a:buClr>
              <a:buSzPts val="4400"/>
              <a:buFont typeface="Helvetica Neue"/>
              <a:buNone/>
              <a:defRPr sz="44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4400"/>
              <a:buFont typeface="Helvetica Neue"/>
              <a:buNone/>
              <a:defRPr sz="44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4400"/>
              <a:buFont typeface="Helvetica Neue"/>
              <a:buNone/>
              <a:defRPr sz="44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4400"/>
              <a:buFont typeface="Helvetica Neue"/>
              <a:buNone/>
              <a:defRPr sz="44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4400"/>
              <a:buFont typeface="Helvetica Neue"/>
              <a:buNone/>
              <a:defRPr sz="4400">
                <a:latin typeface="Helvetica Neue"/>
                <a:ea typeface="Helvetica Neue"/>
                <a:cs typeface="Helvetica Neue"/>
                <a:sym typeface="Helvetica Neue"/>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9" name="Google Shape;119;p22"/>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sz="900">
              <a:latin typeface="Helvetica Neue Light"/>
              <a:ea typeface="Helvetica Neue Light"/>
              <a:cs typeface="Helvetica Neue Light"/>
              <a:sym typeface="Helvetica Neue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120"/>
        <p:cNvGrpSpPr/>
        <p:nvPr/>
      </p:nvGrpSpPr>
      <p:grpSpPr>
        <a:xfrm>
          <a:off x="0" y="0"/>
          <a:ext cx="0" cy="0"/>
          <a:chOff x="0" y="0"/>
          <a:chExt cx="0" cy="0"/>
        </a:xfrm>
      </p:grpSpPr>
      <p:sp>
        <p:nvSpPr>
          <p:cNvPr id="121" name="Google Shape;121;p23"/>
          <p:cNvSpPr txBox="1">
            <a:spLocks noGrp="1"/>
          </p:cNvSpPr>
          <p:nvPr>
            <p:ph type="body" idx="1"/>
          </p:nvPr>
        </p:nvSpPr>
        <p:spPr>
          <a:xfrm>
            <a:off x="452438" y="403472"/>
            <a:ext cx="8239125" cy="2715595"/>
          </a:xfrm>
          <a:prstGeom prst="rect">
            <a:avLst/>
          </a:prstGeom>
          <a:noFill/>
          <a:ln>
            <a:noFill/>
          </a:ln>
        </p:spPr>
        <p:txBody>
          <a:bodyPr spcFirstLastPara="1" wrap="square" lIns="19050" tIns="19050" rIns="19050" bIns="19050" anchor="b" anchorCtr="0">
            <a:normAutofit/>
          </a:bodyPr>
          <a:lstStyle>
            <a:lvl1pPr marL="457200" lvl="0" indent="-228600" algn="ctr">
              <a:lnSpc>
                <a:spcPct val="80000"/>
              </a:lnSpc>
              <a:spcBef>
                <a:spcPts val="0"/>
              </a:spcBef>
              <a:spcAft>
                <a:spcPts val="0"/>
              </a:spcAft>
              <a:buClr>
                <a:srgbClr val="000000"/>
              </a:buClr>
              <a:buSzPts val="9400"/>
              <a:buFont typeface="Helvetica Neue"/>
              <a:buNone/>
              <a:defRPr sz="9400" b="1"/>
            </a:lvl1pPr>
            <a:lvl2pPr marL="914400" lvl="1" indent="-228600" algn="ctr">
              <a:lnSpc>
                <a:spcPct val="80000"/>
              </a:lnSpc>
              <a:spcBef>
                <a:spcPts val="0"/>
              </a:spcBef>
              <a:spcAft>
                <a:spcPts val="0"/>
              </a:spcAft>
              <a:buClr>
                <a:srgbClr val="000000"/>
              </a:buClr>
              <a:buSzPts val="9400"/>
              <a:buFont typeface="Helvetica Neue"/>
              <a:buNone/>
              <a:defRPr sz="9400" b="1"/>
            </a:lvl2pPr>
            <a:lvl3pPr marL="1371600" lvl="2" indent="-228600" algn="ctr">
              <a:lnSpc>
                <a:spcPct val="80000"/>
              </a:lnSpc>
              <a:spcBef>
                <a:spcPts val="0"/>
              </a:spcBef>
              <a:spcAft>
                <a:spcPts val="0"/>
              </a:spcAft>
              <a:buClr>
                <a:srgbClr val="000000"/>
              </a:buClr>
              <a:buSzPts val="9400"/>
              <a:buFont typeface="Helvetica Neue"/>
              <a:buNone/>
              <a:defRPr sz="9400" b="1"/>
            </a:lvl3pPr>
            <a:lvl4pPr marL="1828800" lvl="3" indent="-228600" algn="ctr">
              <a:lnSpc>
                <a:spcPct val="80000"/>
              </a:lnSpc>
              <a:spcBef>
                <a:spcPts val="0"/>
              </a:spcBef>
              <a:spcAft>
                <a:spcPts val="0"/>
              </a:spcAft>
              <a:buClr>
                <a:srgbClr val="000000"/>
              </a:buClr>
              <a:buSzPts val="9400"/>
              <a:buFont typeface="Helvetica Neue"/>
              <a:buNone/>
              <a:defRPr sz="9400" b="1"/>
            </a:lvl4pPr>
            <a:lvl5pPr marL="2286000" lvl="4" indent="-228600" algn="ctr">
              <a:lnSpc>
                <a:spcPct val="80000"/>
              </a:lnSpc>
              <a:spcBef>
                <a:spcPts val="0"/>
              </a:spcBef>
              <a:spcAft>
                <a:spcPts val="0"/>
              </a:spcAft>
              <a:buClr>
                <a:srgbClr val="000000"/>
              </a:buClr>
              <a:buSzPts val="9400"/>
              <a:buFont typeface="Helvetica Neue"/>
              <a:buNone/>
              <a:defRPr sz="9400" b="1"/>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22" name="Google Shape;122;p23"/>
          <p:cNvSpPr txBox="1">
            <a:spLocks noGrp="1"/>
          </p:cNvSpPr>
          <p:nvPr>
            <p:ph type="body" idx="2"/>
          </p:nvPr>
        </p:nvSpPr>
        <p:spPr>
          <a:xfrm>
            <a:off x="452438" y="3098317"/>
            <a:ext cx="8239125" cy="350542"/>
          </a:xfrm>
          <a:prstGeom prst="rect">
            <a:avLst/>
          </a:prstGeom>
          <a:noFill/>
          <a:ln>
            <a:noFill/>
          </a:ln>
        </p:spPr>
        <p:txBody>
          <a:bodyPr spcFirstLastPara="1" wrap="square" lIns="17150" tIns="17150" rIns="17150" bIns="17150" anchor="t" anchorCtr="0">
            <a:normAutofit/>
          </a:bodyPr>
          <a:lstStyle>
            <a:lvl1pPr marL="457200" lvl="0" indent="-228600" algn="ctr">
              <a:lnSpc>
                <a:spcPct val="100000"/>
              </a:lnSpc>
              <a:spcBef>
                <a:spcPts val="0"/>
              </a:spcBef>
              <a:spcAft>
                <a:spcPts val="0"/>
              </a:spcAft>
              <a:buClr>
                <a:srgbClr val="000000"/>
              </a:buClr>
              <a:buSzPts val="2100"/>
              <a:buFont typeface="Helvetica Neue"/>
              <a:buNone/>
              <a:defRPr sz="2100" b="1"/>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23" name="Google Shape;123;p23"/>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sz="900">
              <a:latin typeface="Helvetica Neue Light"/>
              <a:ea typeface="Helvetica Neue Light"/>
              <a:cs typeface="Helvetica Neue Light"/>
              <a:sym typeface="Helvetica Neue Ligh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24"/>
        <p:cNvGrpSpPr/>
        <p:nvPr/>
      </p:nvGrpSpPr>
      <p:grpSpPr>
        <a:xfrm>
          <a:off x="0" y="0"/>
          <a:ext cx="0" cy="0"/>
          <a:chOff x="0" y="0"/>
          <a:chExt cx="0" cy="0"/>
        </a:xfrm>
      </p:grpSpPr>
      <p:sp>
        <p:nvSpPr>
          <p:cNvPr id="125" name="Google Shape;125;p24"/>
          <p:cNvSpPr txBox="1">
            <a:spLocks noGrp="1"/>
          </p:cNvSpPr>
          <p:nvPr>
            <p:ph type="body" idx="1"/>
          </p:nvPr>
        </p:nvSpPr>
        <p:spPr>
          <a:xfrm>
            <a:off x="911259" y="4003295"/>
            <a:ext cx="7575020" cy="238867"/>
          </a:xfrm>
          <a:prstGeom prst="rect">
            <a:avLst/>
          </a:prstGeom>
          <a:noFill/>
          <a:ln>
            <a:noFill/>
          </a:ln>
        </p:spPr>
        <p:txBody>
          <a:bodyPr spcFirstLastPara="1" wrap="square" lIns="17150" tIns="17150" rIns="17150" bIns="17150" anchor="t" anchorCtr="0">
            <a:normAutofit/>
          </a:bodyPr>
          <a:lstStyle>
            <a:lvl1pPr marL="457200" lvl="0" indent="-228600" algn="l">
              <a:lnSpc>
                <a:spcPct val="100000"/>
              </a:lnSpc>
              <a:spcBef>
                <a:spcPts val="0"/>
              </a:spcBef>
              <a:spcAft>
                <a:spcPts val="0"/>
              </a:spcAft>
              <a:buClr>
                <a:srgbClr val="000000"/>
              </a:buClr>
              <a:buSzPts val="1400"/>
              <a:buFont typeface="Helvetica Neue"/>
              <a:buNone/>
              <a:defRPr sz="1400" b="1"/>
            </a:lvl1pPr>
            <a:lvl2pPr marL="914400" lvl="1" indent="-336550" algn="l">
              <a:lnSpc>
                <a:spcPct val="100000"/>
              </a:lnSpc>
              <a:spcBef>
                <a:spcPts val="0"/>
              </a:spcBef>
              <a:spcAft>
                <a:spcPts val="0"/>
              </a:spcAft>
              <a:buClr>
                <a:srgbClr val="000000"/>
              </a:buClr>
              <a:buSzPts val="1700"/>
              <a:buFont typeface="Helvetica Neue"/>
              <a:buChar char="•"/>
              <a:defRPr sz="1400" b="1"/>
            </a:lvl2pPr>
            <a:lvl3pPr marL="1371600" lvl="2" indent="-336550" algn="l">
              <a:lnSpc>
                <a:spcPct val="100000"/>
              </a:lnSpc>
              <a:spcBef>
                <a:spcPts val="0"/>
              </a:spcBef>
              <a:spcAft>
                <a:spcPts val="0"/>
              </a:spcAft>
              <a:buClr>
                <a:srgbClr val="000000"/>
              </a:buClr>
              <a:buSzPts val="1700"/>
              <a:buFont typeface="Helvetica Neue"/>
              <a:buChar char="•"/>
              <a:defRPr sz="1400" b="1"/>
            </a:lvl3pPr>
            <a:lvl4pPr marL="1828800" lvl="3" indent="-336550" algn="l">
              <a:lnSpc>
                <a:spcPct val="100000"/>
              </a:lnSpc>
              <a:spcBef>
                <a:spcPts val="0"/>
              </a:spcBef>
              <a:spcAft>
                <a:spcPts val="0"/>
              </a:spcAft>
              <a:buClr>
                <a:srgbClr val="000000"/>
              </a:buClr>
              <a:buSzPts val="1700"/>
              <a:buFont typeface="Helvetica Neue"/>
              <a:buChar char="•"/>
              <a:defRPr sz="1400" b="1"/>
            </a:lvl4pPr>
            <a:lvl5pPr marL="2286000" lvl="4" indent="-336550" algn="l">
              <a:lnSpc>
                <a:spcPct val="100000"/>
              </a:lnSpc>
              <a:spcBef>
                <a:spcPts val="0"/>
              </a:spcBef>
              <a:spcAft>
                <a:spcPts val="0"/>
              </a:spcAft>
              <a:buClr>
                <a:srgbClr val="000000"/>
              </a:buClr>
              <a:buSzPts val="1700"/>
              <a:buFont typeface="Helvetica Neue"/>
              <a:buChar char="•"/>
              <a:defRPr sz="1400" b="1"/>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26" name="Google Shape;126;p24"/>
          <p:cNvSpPr txBox="1">
            <a:spLocks noGrp="1"/>
          </p:cNvSpPr>
          <p:nvPr>
            <p:ph type="body" idx="2"/>
          </p:nvPr>
        </p:nvSpPr>
        <p:spPr>
          <a:xfrm>
            <a:off x="657721" y="1852448"/>
            <a:ext cx="7828558" cy="1438605"/>
          </a:xfrm>
          <a:prstGeom prst="rect">
            <a:avLst/>
          </a:prstGeom>
          <a:noFill/>
          <a:ln>
            <a:noFill/>
          </a:ln>
        </p:spPr>
        <p:txBody>
          <a:bodyPr spcFirstLastPara="1" wrap="square" lIns="19050" tIns="19050" rIns="19050" bIns="19050" anchor="t" anchorCtr="0">
            <a:normAutofit/>
          </a:bodyPr>
          <a:lstStyle>
            <a:lvl1pPr marL="457200" lvl="0" indent="-228600" algn="l">
              <a:lnSpc>
                <a:spcPct val="9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27" name="Google Shape;127;p24"/>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sz="900">
              <a:latin typeface="Helvetica Neue Light"/>
              <a:ea typeface="Helvetica Neue Light"/>
              <a:cs typeface="Helvetica Neue Light"/>
              <a:sym typeface="Helvetica Neue Ligh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128"/>
        <p:cNvGrpSpPr/>
        <p:nvPr/>
      </p:nvGrpSpPr>
      <p:grpSpPr>
        <a:xfrm>
          <a:off x="0" y="0"/>
          <a:ext cx="0" cy="0"/>
          <a:chOff x="0" y="0"/>
          <a:chExt cx="0" cy="0"/>
        </a:xfrm>
      </p:grpSpPr>
      <p:sp>
        <p:nvSpPr>
          <p:cNvPr id="129" name="Google Shape;129;p25"/>
          <p:cNvSpPr>
            <a:spLocks noGrp="1"/>
          </p:cNvSpPr>
          <p:nvPr>
            <p:ph type="pic" idx="2"/>
          </p:nvPr>
        </p:nvSpPr>
        <p:spPr>
          <a:xfrm>
            <a:off x="5910263" y="381000"/>
            <a:ext cx="2789662" cy="2231129"/>
          </a:xfrm>
          <a:prstGeom prst="rect">
            <a:avLst/>
          </a:prstGeom>
          <a:noFill/>
          <a:ln>
            <a:noFill/>
          </a:ln>
        </p:spPr>
      </p:sp>
      <p:sp>
        <p:nvSpPr>
          <p:cNvPr id="130" name="Google Shape;130;p25"/>
          <p:cNvSpPr>
            <a:spLocks noGrp="1"/>
          </p:cNvSpPr>
          <p:nvPr>
            <p:ph type="pic" idx="3"/>
          </p:nvPr>
        </p:nvSpPr>
        <p:spPr>
          <a:xfrm>
            <a:off x="5062538" y="1491853"/>
            <a:ext cx="3914775" cy="4556318"/>
          </a:xfrm>
          <a:prstGeom prst="rect">
            <a:avLst/>
          </a:prstGeom>
          <a:noFill/>
          <a:ln>
            <a:noFill/>
          </a:ln>
        </p:spPr>
      </p:sp>
      <p:sp>
        <p:nvSpPr>
          <p:cNvPr id="131" name="Google Shape;131;p25"/>
          <p:cNvSpPr>
            <a:spLocks noGrp="1"/>
          </p:cNvSpPr>
          <p:nvPr>
            <p:ph type="pic" idx="4"/>
          </p:nvPr>
        </p:nvSpPr>
        <p:spPr>
          <a:xfrm>
            <a:off x="-52387" y="185738"/>
            <a:ext cx="6229350" cy="4672013"/>
          </a:xfrm>
          <a:prstGeom prst="rect">
            <a:avLst/>
          </a:prstGeom>
          <a:noFill/>
          <a:ln>
            <a:noFill/>
          </a:ln>
        </p:spPr>
      </p:sp>
      <p:sp>
        <p:nvSpPr>
          <p:cNvPr id="132" name="Google Shape;132;p25"/>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700"/>
              <a:buFont typeface="Helvetica Neue"/>
              <a:buNone/>
              <a:defRPr sz="70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sz="900">
              <a:latin typeface="Helvetica Neue Light"/>
              <a:ea typeface="Helvetica Neue Light"/>
              <a:cs typeface="Helvetica Neue Light"/>
              <a:sym typeface="Helvetica Neue Ligh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hoto">
  <p:cSld name="Photo 2">
    <p:spTree>
      <p:nvGrpSpPr>
        <p:cNvPr id="1" name="Shape 133"/>
        <p:cNvGrpSpPr/>
        <p:nvPr/>
      </p:nvGrpSpPr>
      <p:grpSpPr>
        <a:xfrm>
          <a:off x="0" y="0"/>
          <a:ext cx="0" cy="0"/>
          <a:chOff x="0" y="0"/>
          <a:chExt cx="0" cy="0"/>
        </a:xfrm>
      </p:grpSpPr>
      <p:sp>
        <p:nvSpPr>
          <p:cNvPr id="134" name="Google Shape;134;p26"/>
          <p:cNvSpPr>
            <a:spLocks noGrp="1"/>
          </p:cNvSpPr>
          <p:nvPr>
            <p:ph type="pic" idx="2"/>
          </p:nvPr>
        </p:nvSpPr>
        <p:spPr>
          <a:xfrm>
            <a:off x="-500062" y="-2071687"/>
            <a:ext cx="10144125" cy="8115300"/>
          </a:xfrm>
          <a:prstGeom prst="rect">
            <a:avLst/>
          </a:prstGeom>
          <a:noFill/>
          <a:ln>
            <a:noFill/>
          </a:ln>
        </p:spPr>
      </p:sp>
      <p:sp>
        <p:nvSpPr>
          <p:cNvPr id="135" name="Google Shape;135;p26"/>
          <p:cNvSpPr txBox="1">
            <a:spLocks noGrp="1"/>
          </p:cNvSpPr>
          <p:nvPr>
            <p:ph type="sldNum" idx="12"/>
          </p:nvPr>
        </p:nvSpPr>
        <p:spPr>
          <a:xfrm>
            <a:off x="4500562" y="4905375"/>
            <a:ext cx="138189" cy="140475"/>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700"/>
              <a:buFont typeface="Helvetica Neue"/>
              <a:buNone/>
              <a:defRPr sz="700">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sz="900">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Bullets">
  <p:cSld name="Title &amp; Bullets 3">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xfrm>
            <a:off x="633413" y="133350"/>
            <a:ext cx="7877175" cy="857250"/>
          </a:xfrm>
          <a:prstGeom prst="rect">
            <a:avLst/>
          </a:prstGeom>
          <a:noFill/>
          <a:ln>
            <a:noFill/>
          </a:ln>
        </p:spPr>
        <p:txBody>
          <a:bodyPr spcFirstLastPara="1" wrap="square" lIns="19050" tIns="19050" rIns="19050" bIns="19050" anchor="ctr" anchorCtr="0">
            <a:normAutofit/>
          </a:bodyPr>
          <a:lstStyle>
            <a:lvl1pPr lvl="0" algn="ctr">
              <a:lnSpc>
                <a:spcPct val="100000"/>
              </a:lnSpc>
              <a:spcBef>
                <a:spcPts val="0"/>
              </a:spcBef>
              <a:spcAft>
                <a:spcPts val="0"/>
              </a:spcAft>
              <a:buClr>
                <a:srgbClr val="000000"/>
              </a:buClr>
              <a:buSzPts val="700"/>
              <a:buNon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138" name="Google Shape;138;p27"/>
          <p:cNvSpPr txBox="1">
            <a:spLocks noGrp="1"/>
          </p:cNvSpPr>
          <p:nvPr>
            <p:ph type="body" idx="1"/>
          </p:nvPr>
        </p:nvSpPr>
        <p:spPr>
          <a:xfrm>
            <a:off x="633413" y="1181100"/>
            <a:ext cx="7877175" cy="3486150"/>
          </a:xfrm>
          <a:prstGeom prst="rect">
            <a:avLst/>
          </a:prstGeom>
          <a:noFill/>
          <a:ln>
            <a:noFill/>
          </a:ln>
        </p:spPr>
        <p:txBody>
          <a:bodyPr spcFirstLastPara="1" wrap="square" lIns="19050" tIns="19050" rIns="19050" bIns="19050" anchor="ctr" anchorCtr="0">
            <a:normAutofit/>
          </a:bodyPr>
          <a:lstStyle>
            <a:lvl1pPr marL="457200" lvl="0" indent="-279400" algn="l">
              <a:lnSpc>
                <a:spcPct val="100000"/>
              </a:lnSpc>
              <a:spcBef>
                <a:spcPts val="2200"/>
              </a:spcBef>
              <a:spcAft>
                <a:spcPts val="0"/>
              </a:spcAft>
              <a:buClr>
                <a:srgbClr val="000000"/>
              </a:buClr>
              <a:buSzPts val="800"/>
              <a:buChar char="•"/>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39" name="Google Shape;139;p27"/>
          <p:cNvSpPr txBox="1">
            <a:spLocks noGrp="1"/>
          </p:cNvSpPr>
          <p:nvPr>
            <p:ph type="sldNum" idx="12"/>
          </p:nvPr>
        </p:nvSpPr>
        <p:spPr>
          <a:xfrm>
            <a:off x="4484637" y="4905375"/>
            <a:ext cx="169964" cy="172897"/>
          </a:xfrm>
          <a:prstGeom prst="rect">
            <a:avLst/>
          </a:prstGeom>
          <a:noFill/>
          <a:ln>
            <a:noFill/>
          </a:ln>
        </p:spPr>
        <p:txBody>
          <a:bodyPr spcFirstLastPara="1" wrap="square" lIns="19050" tIns="19050" rIns="19050" bIns="19050" anchor="t" anchorCtr="0">
            <a:spAutoFit/>
          </a:bodyPr>
          <a:lstStyle>
            <a:lvl1pPr marL="0" lvl="0"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Center">
  <p:cSld name="Title - Center 2">
    <p:spTree>
      <p:nvGrpSpPr>
        <p:cNvPr id="1" name="Shape 140"/>
        <p:cNvGrpSpPr/>
        <p:nvPr/>
      </p:nvGrpSpPr>
      <p:grpSpPr>
        <a:xfrm>
          <a:off x="0" y="0"/>
          <a:ext cx="0" cy="0"/>
          <a:chOff x="0" y="0"/>
          <a:chExt cx="0" cy="0"/>
        </a:xfrm>
      </p:grpSpPr>
      <p:sp>
        <p:nvSpPr>
          <p:cNvPr id="141" name="Google Shape;141;p28"/>
          <p:cNvSpPr txBox="1">
            <a:spLocks noGrp="1"/>
          </p:cNvSpPr>
          <p:nvPr>
            <p:ph type="title"/>
          </p:nvPr>
        </p:nvSpPr>
        <p:spPr>
          <a:xfrm>
            <a:off x="666750" y="1700213"/>
            <a:ext cx="7810500" cy="1743075"/>
          </a:xfrm>
          <a:prstGeom prst="rect">
            <a:avLst/>
          </a:prstGeom>
          <a:noFill/>
          <a:ln>
            <a:noFill/>
          </a:ln>
        </p:spPr>
        <p:txBody>
          <a:bodyPr spcFirstLastPara="1" wrap="square" lIns="19050" tIns="19050" rIns="19050" bIns="19050" anchor="ctr" anchorCtr="0">
            <a:normAutofit/>
          </a:bodyPr>
          <a:lstStyle>
            <a:lvl1pPr lvl="0" algn="ctr">
              <a:lnSpc>
                <a:spcPct val="100000"/>
              </a:lnSpc>
              <a:spcBef>
                <a:spcPts val="0"/>
              </a:spcBef>
              <a:spcAft>
                <a:spcPts val="0"/>
              </a:spcAft>
              <a:buClr>
                <a:srgbClr val="000000"/>
              </a:buClr>
              <a:buSzPts val="700"/>
              <a:buNon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142" name="Google Shape;142;p28"/>
          <p:cNvSpPr txBox="1">
            <a:spLocks noGrp="1"/>
          </p:cNvSpPr>
          <p:nvPr>
            <p:ph type="sldNum" idx="12"/>
          </p:nvPr>
        </p:nvSpPr>
        <p:spPr>
          <a:xfrm>
            <a:off x="4484637" y="4905375"/>
            <a:ext cx="169964" cy="172897"/>
          </a:xfrm>
          <a:prstGeom prst="rect">
            <a:avLst/>
          </a:prstGeom>
          <a:noFill/>
          <a:ln>
            <a:noFill/>
          </a:ln>
        </p:spPr>
        <p:txBody>
          <a:bodyPr spcFirstLastPara="1" wrap="square" lIns="19050" tIns="19050" rIns="19050" bIns="19050" anchor="t" anchorCtr="0">
            <a:spAutoFit/>
          </a:bodyPr>
          <a:lstStyle>
            <a:lvl1pPr marL="0" lvl="0"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43"/>
        <p:cNvGrpSpPr/>
        <p:nvPr/>
      </p:nvGrpSpPr>
      <p:grpSpPr>
        <a:xfrm>
          <a:off x="0" y="0"/>
          <a:ext cx="0" cy="0"/>
          <a:chOff x="0" y="0"/>
          <a:chExt cx="0" cy="0"/>
        </a:xfrm>
      </p:grpSpPr>
      <p:sp>
        <p:nvSpPr>
          <p:cNvPr id="144" name="Google Shape;144;p29"/>
          <p:cNvSpPr txBox="1">
            <a:spLocks noGrp="1"/>
          </p:cNvSpPr>
          <p:nvPr>
            <p:ph type="title"/>
          </p:nvPr>
        </p:nvSpPr>
        <p:spPr>
          <a:xfrm>
            <a:off x="457200" y="605600"/>
            <a:ext cx="5640900" cy="1082700"/>
          </a:xfrm>
          <a:prstGeom prst="rect">
            <a:avLst/>
          </a:prstGeom>
        </p:spPr>
        <p:txBody>
          <a:bodyPr spcFirstLastPara="1" wrap="square" lIns="19050" tIns="19050" rIns="19050" bIns="19050" anchor="ctr" anchorCtr="0">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45" name="Google Shape;145;p29"/>
          <p:cNvSpPr txBox="1">
            <a:spLocks noGrp="1"/>
          </p:cNvSpPr>
          <p:nvPr>
            <p:ph type="body" idx="1"/>
          </p:nvPr>
        </p:nvSpPr>
        <p:spPr>
          <a:xfrm>
            <a:off x="457200" y="1995750"/>
            <a:ext cx="2563500" cy="2679000"/>
          </a:xfrm>
          <a:prstGeom prst="rect">
            <a:avLst/>
          </a:prstGeom>
        </p:spPr>
        <p:txBody>
          <a:bodyPr spcFirstLastPara="1" wrap="square" lIns="19050" tIns="19050" rIns="19050" bIns="19050" anchor="ctr" anchorCtr="0">
            <a:normAutofit/>
          </a:bodyPr>
          <a:lstStyle>
            <a:lvl1pPr marL="457200" lvl="0" indent="-330200" rtl="0">
              <a:spcBef>
                <a:spcPts val="2200"/>
              </a:spcBef>
              <a:spcAft>
                <a:spcPts val="0"/>
              </a:spcAft>
              <a:buSzPts val="1600"/>
              <a:buChar char="•"/>
              <a:defRPr sz="1600"/>
            </a:lvl1pPr>
            <a:lvl2pPr marL="914400" lvl="1" indent="-330200" rtl="0">
              <a:spcBef>
                <a:spcPts val="2200"/>
              </a:spcBef>
              <a:spcAft>
                <a:spcPts val="0"/>
              </a:spcAft>
              <a:buSzPts val="1600"/>
              <a:buChar char="•"/>
              <a:defRPr sz="1600"/>
            </a:lvl2pPr>
            <a:lvl3pPr marL="1371600" lvl="2" indent="-330200" rtl="0">
              <a:spcBef>
                <a:spcPts val="2200"/>
              </a:spcBef>
              <a:spcAft>
                <a:spcPts val="0"/>
              </a:spcAft>
              <a:buSzPts val="1600"/>
              <a:buChar char="•"/>
              <a:defRPr sz="1600"/>
            </a:lvl3pPr>
            <a:lvl4pPr marL="1828800" lvl="3" indent="-330200" rtl="0">
              <a:spcBef>
                <a:spcPts val="2200"/>
              </a:spcBef>
              <a:spcAft>
                <a:spcPts val="0"/>
              </a:spcAft>
              <a:buSzPts val="1600"/>
              <a:buChar char="•"/>
              <a:defRPr sz="1600"/>
            </a:lvl4pPr>
            <a:lvl5pPr marL="2286000" lvl="4" indent="-330200" rtl="0">
              <a:spcBef>
                <a:spcPts val="2200"/>
              </a:spcBef>
              <a:spcAft>
                <a:spcPts val="0"/>
              </a:spcAft>
              <a:buSzPts val="1600"/>
              <a:buChar char="•"/>
              <a:defRPr sz="1600"/>
            </a:lvl5pPr>
            <a:lvl6pPr marL="2743200" lvl="5" indent="-330200" rtl="0">
              <a:spcBef>
                <a:spcPts val="2200"/>
              </a:spcBef>
              <a:spcAft>
                <a:spcPts val="0"/>
              </a:spcAft>
              <a:buSzPts val="1600"/>
              <a:buChar char="•"/>
              <a:defRPr sz="1600"/>
            </a:lvl6pPr>
            <a:lvl7pPr marL="3200400" lvl="6" indent="-330200" rtl="0">
              <a:spcBef>
                <a:spcPts val="2200"/>
              </a:spcBef>
              <a:spcAft>
                <a:spcPts val="0"/>
              </a:spcAft>
              <a:buSzPts val="1600"/>
              <a:buChar char="•"/>
              <a:defRPr sz="1600"/>
            </a:lvl7pPr>
            <a:lvl8pPr marL="3657600" lvl="7" indent="-330200" rtl="0">
              <a:spcBef>
                <a:spcPts val="2200"/>
              </a:spcBef>
              <a:spcAft>
                <a:spcPts val="0"/>
              </a:spcAft>
              <a:buSzPts val="1600"/>
              <a:buChar char="•"/>
              <a:defRPr sz="1600"/>
            </a:lvl8pPr>
            <a:lvl9pPr marL="4114800" lvl="8" indent="-330200" rtl="0">
              <a:spcBef>
                <a:spcPts val="2200"/>
              </a:spcBef>
              <a:spcAft>
                <a:spcPts val="0"/>
              </a:spcAft>
              <a:buSzPts val="1600"/>
              <a:buChar char="•"/>
              <a:defRPr sz="1600"/>
            </a:lvl9pPr>
          </a:lstStyle>
          <a:p>
            <a:endParaRPr/>
          </a:p>
        </p:txBody>
      </p:sp>
      <p:sp>
        <p:nvSpPr>
          <p:cNvPr id="146" name="Google Shape;146;p29"/>
          <p:cNvSpPr txBox="1">
            <a:spLocks noGrp="1"/>
          </p:cNvSpPr>
          <p:nvPr>
            <p:ph type="body" idx="2"/>
          </p:nvPr>
        </p:nvSpPr>
        <p:spPr>
          <a:xfrm>
            <a:off x="3290250" y="1995750"/>
            <a:ext cx="2563500" cy="2679000"/>
          </a:xfrm>
          <a:prstGeom prst="rect">
            <a:avLst/>
          </a:prstGeom>
        </p:spPr>
        <p:txBody>
          <a:bodyPr spcFirstLastPara="1" wrap="square" lIns="19050" tIns="19050" rIns="19050" bIns="19050" anchor="ctr" anchorCtr="0">
            <a:normAutofit/>
          </a:bodyPr>
          <a:lstStyle>
            <a:lvl1pPr marL="457200" lvl="0" indent="-330200" rtl="0">
              <a:spcBef>
                <a:spcPts val="2200"/>
              </a:spcBef>
              <a:spcAft>
                <a:spcPts val="0"/>
              </a:spcAft>
              <a:buSzPts val="1600"/>
              <a:buChar char="•"/>
              <a:defRPr sz="1600"/>
            </a:lvl1pPr>
            <a:lvl2pPr marL="914400" lvl="1" indent="-330200" rtl="0">
              <a:spcBef>
                <a:spcPts val="2200"/>
              </a:spcBef>
              <a:spcAft>
                <a:spcPts val="0"/>
              </a:spcAft>
              <a:buSzPts val="1600"/>
              <a:buChar char="•"/>
              <a:defRPr sz="1600"/>
            </a:lvl2pPr>
            <a:lvl3pPr marL="1371600" lvl="2" indent="-330200" rtl="0">
              <a:spcBef>
                <a:spcPts val="2200"/>
              </a:spcBef>
              <a:spcAft>
                <a:spcPts val="0"/>
              </a:spcAft>
              <a:buSzPts val="1600"/>
              <a:buChar char="•"/>
              <a:defRPr sz="1600"/>
            </a:lvl3pPr>
            <a:lvl4pPr marL="1828800" lvl="3" indent="-330200" rtl="0">
              <a:spcBef>
                <a:spcPts val="2200"/>
              </a:spcBef>
              <a:spcAft>
                <a:spcPts val="0"/>
              </a:spcAft>
              <a:buSzPts val="1600"/>
              <a:buChar char="•"/>
              <a:defRPr sz="1600"/>
            </a:lvl4pPr>
            <a:lvl5pPr marL="2286000" lvl="4" indent="-330200" rtl="0">
              <a:spcBef>
                <a:spcPts val="2200"/>
              </a:spcBef>
              <a:spcAft>
                <a:spcPts val="0"/>
              </a:spcAft>
              <a:buSzPts val="1600"/>
              <a:buChar char="•"/>
              <a:defRPr sz="1600"/>
            </a:lvl5pPr>
            <a:lvl6pPr marL="2743200" lvl="5" indent="-330200" rtl="0">
              <a:spcBef>
                <a:spcPts val="2200"/>
              </a:spcBef>
              <a:spcAft>
                <a:spcPts val="0"/>
              </a:spcAft>
              <a:buSzPts val="1600"/>
              <a:buChar char="•"/>
              <a:defRPr sz="1600"/>
            </a:lvl6pPr>
            <a:lvl7pPr marL="3200400" lvl="6" indent="-330200" rtl="0">
              <a:spcBef>
                <a:spcPts val="2200"/>
              </a:spcBef>
              <a:spcAft>
                <a:spcPts val="0"/>
              </a:spcAft>
              <a:buSzPts val="1600"/>
              <a:buChar char="•"/>
              <a:defRPr sz="1600"/>
            </a:lvl7pPr>
            <a:lvl8pPr marL="3657600" lvl="7" indent="-330200" rtl="0">
              <a:spcBef>
                <a:spcPts val="2200"/>
              </a:spcBef>
              <a:spcAft>
                <a:spcPts val="0"/>
              </a:spcAft>
              <a:buSzPts val="1600"/>
              <a:buChar char="•"/>
              <a:defRPr sz="1600"/>
            </a:lvl8pPr>
            <a:lvl9pPr marL="4114800" lvl="8" indent="-330200" rtl="0">
              <a:spcBef>
                <a:spcPts val="2200"/>
              </a:spcBef>
              <a:spcAft>
                <a:spcPts val="0"/>
              </a:spcAft>
              <a:buSzPts val="1600"/>
              <a:buChar char="•"/>
              <a:defRPr sz="1600"/>
            </a:lvl9pPr>
          </a:lstStyle>
          <a:p>
            <a:endParaRPr/>
          </a:p>
        </p:txBody>
      </p:sp>
      <p:sp>
        <p:nvSpPr>
          <p:cNvPr id="147" name="Google Shape;147;p29"/>
          <p:cNvSpPr txBox="1">
            <a:spLocks noGrp="1"/>
          </p:cNvSpPr>
          <p:nvPr>
            <p:ph type="body" idx="3"/>
          </p:nvPr>
        </p:nvSpPr>
        <p:spPr>
          <a:xfrm>
            <a:off x="6123300" y="1995750"/>
            <a:ext cx="2563500" cy="2679000"/>
          </a:xfrm>
          <a:prstGeom prst="rect">
            <a:avLst/>
          </a:prstGeom>
        </p:spPr>
        <p:txBody>
          <a:bodyPr spcFirstLastPara="1" wrap="square" lIns="19050" tIns="19050" rIns="19050" bIns="19050" anchor="ctr" anchorCtr="0">
            <a:normAutofit/>
          </a:bodyPr>
          <a:lstStyle>
            <a:lvl1pPr marL="457200" lvl="0" indent="-330200" rtl="0">
              <a:spcBef>
                <a:spcPts val="2200"/>
              </a:spcBef>
              <a:spcAft>
                <a:spcPts val="0"/>
              </a:spcAft>
              <a:buSzPts val="1600"/>
              <a:buChar char="•"/>
              <a:defRPr sz="1600"/>
            </a:lvl1pPr>
            <a:lvl2pPr marL="914400" lvl="1" indent="-330200" rtl="0">
              <a:spcBef>
                <a:spcPts val="2200"/>
              </a:spcBef>
              <a:spcAft>
                <a:spcPts val="0"/>
              </a:spcAft>
              <a:buSzPts val="1600"/>
              <a:buChar char="•"/>
              <a:defRPr sz="1600"/>
            </a:lvl2pPr>
            <a:lvl3pPr marL="1371600" lvl="2" indent="-330200" rtl="0">
              <a:spcBef>
                <a:spcPts val="2200"/>
              </a:spcBef>
              <a:spcAft>
                <a:spcPts val="0"/>
              </a:spcAft>
              <a:buSzPts val="1600"/>
              <a:buChar char="•"/>
              <a:defRPr sz="1600"/>
            </a:lvl3pPr>
            <a:lvl4pPr marL="1828800" lvl="3" indent="-330200" rtl="0">
              <a:spcBef>
                <a:spcPts val="2200"/>
              </a:spcBef>
              <a:spcAft>
                <a:spcPts val="0"/>
              </a:spcAft>
              <a:buSzPts val="1600"/>
              <a:buChar char="•"/>
              <a:defRPr sz="1600"/>
            </a:lvl4pPr>
            <a:lvl5pPr marL="2286000" lvl="4" indent="-330200" rtl="0">
              <a:spcBef>
                <a:spcPts val="2200"/>
              </a:spcBef>
              <a:spcAft>
                <a:spcPts val="0"/>
              </a:spcAft>
              <a:buSzPts val="1600"/>
              <a:buChar char="•"/>
              <a:defRPr sz="1600"/>
            </a:lvl5pPr>
            <a:lvl6pPr marL="2743200" lvl="5" indent="-330200" rtl="0">
              <a:spcBef>
                <a:spcPts val="2200"/>
              </a:spcBef>
              <a:spcAft>
                <a:spcPts val="0"/>
              </a:spcAft>
              <a:buSzPts val="1600"/>
              <a:buChar char="•"/>
              <a:defRPr sz="1600"/>
            </a:lvl6pPr>
            <a:lvl7pPr marL="3200400" lvl="6" indent="-330200" rtl="0">
              <a:spcBef>
                <a:spcPts val="2200"/>
              </a:spcBef>
              <a:spcAft>
                <a:spcPts val="0"/>
              </a:spcAft>
              <a:buSzPts val="1600"/>
              <a:buChar char="•"/>
              <a:defRPr sz="1600"/>
            </a:lvl7pPr>
            <a:lvl8pPr marL="3657600" lvl="7" indent="-330200" rtl="0">
              <a:spcBef>
                <a:spcPts val="2200"/>
              </a:spcBef>
              <a:spcAft>
                <a:spcPts val="0"/>
              </a:spcAft>
              <a:buSzPts val="1600"/>
              <a:buChar char="•"/>
              <a:defRPr sz="1600"/>
            </a:lvl8pPr>
            <a:lvl9pPr marL="4114800" lvl="8" indent="-330200" rtl="0">
              <a:spcBef>
                <a:spcPts val="2200"/>
              </a:spcBef>
              <a:spcAft>
                <a:spcPts val="0"/>
              </a:spcAft>
              <a:buSzPts val="1600"/>
              <a:buChar char="•"/>
              <a:defRPr sz="1600"/>
            </a:lvl9pPr>
          </a:lstStyle>
          <a:p>
            <a:endParaRPr/>
          </a:p>
        </p:txBody>
      </p:sp>
      <p:sp>
        <p:nvSpPr>
          <p:cNvPr id="148" name="Google Shape;148;p29"/>
          <p:cNvSpPr txBox="1">
            <a:spLocks noGrp="1"/>
          </p:cNvSpPr>
          <p:nvPr>
            <p:ph type="sldNum" idx="12"/>
          </p:nvPr>
        </p:nvSpPr>
        <p:spPr>
          <a:xfrm>
            <a:off x="8649025" y="4636750"/>
            <a:ext cx="456900" cy="177000"/>
          </a:xfrm>
          <a:prstGeom prst="rect">
            <a:avLst/>
          </a:prstGeom>
        </p:spPr>
        <p:txBody>
          <a:bodyPr spcFirstLastPara="1" wrap="square" lIns="19050" tIns="19050" rIns="19050" bIns="19050" anchor="t" anchorCtr="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3"/>
        <p:cNvGrpSpPr/>
        <p:nvPr/>
      </p:nvGrpSpPr>
      <p:grpSpPr>
        <a:xfrm>
          <a:off x="0" y="0"/>
          <a:ext cx="0" cy="0"/>
          <a:chOff x="0" y="0"/>
          <a:chExt cx="0" cy="0"/>
        </a:xfrm>
      </p:grpSpPr>
      <p:sp>
        <p:nvSpPr>
          <p:cNvPr id="154" name="Google Shape;154;p3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5" name="Google Shape;155;p3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6" name="Google Shape;156;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66750" y="1700213"/>
            <a:ext cx="7810500" cy="1743075"/>
          </a:xfrm>
          <a:prstGeom prst="rect">
            <a:avLst/>
          </a:prstGeom>
          <a:noFill/>
          <a:ln>
            <a:noFill/>
          </a:ln>
        </p:spPr>
        <p:txBody>
          <a:bodyPr spcFirstLastPara="1" wrap="square" lIns="19050" tIns="19050" rIns="19050" bIns="19050" anchor="ctr" anchorCtr="0">
            <a:normAutofit/>
          </a:bodyPr>
          <a:lstStyle>
            <a:lvl1pPr lvl="0" algn="ctr">
              <a:lnSpc>
                <a:spcPct val="100000"/>
              </a:lnSpc>
              <a:spcBef>
                <a:spcPts val="0"/>
              </a:spcBef>
              <a:spcAft>
                <a:spcPts val="0"/>
              </a:spcAft>
              <a:buClr>
                <a:srgbClr val="000000"/>
              </a:buClr>
              <a:buSzPts val="700"/>
              <a:buNon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18" name="Google Shape;18;p4"/>
          <p:cNvSpPr txBox="1">
            <a:spLocks noGrp="1"/>
          </p:cNvSpPr>
          <p:nvPr>
            <p:ph type="sldNum" idx="12"/>
          </p:nvPr>
        </p:nvSpPr>
        <p:spPr>
          <a:xfrm>
            <a:off x="4484637" y="4905375"/>
            <a:ext cx="169964" cy="172897"/>
          </a:xfrm>
          <a:prstGeom prst="rect">
            <a:avLst/>
          </a:prstGeom>
          <a:noFill/>
          <a:ln>
            <a:noFill/>
          </a:ln>
        </p:spPr>
        <p:txBody>
          <a:bodyPr spcFirstLastPara="1" wrap="square" lIns="19050" tIns="19050" rIns="19050" bIns="19050" anchor="t" anchorCtr="0">
            <a:spAutoFit/>
          </a:bodyPr>
          <a:lstStyle>
            <a:lvl1pPr marL="0" lvl="0"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7"/>
        <p:cNvGrpSpPr/>
        <p:nvPr/>
      </p:nvGrpSpPr>
      <p:grpSpPr>
        <a:xfrm>
          <a:off x="0" y="0"/>
          <a:ext cx="0" cy="0"/>
          <a:chOff x="0" y="0"/>
          <a:chExt cx="0" cy="0"/>
        </a:xfrm>
      </p:grpSpPr>
      <p:sp>
        <p:nvSpPr>
          <p:cNvPr id="158" name="Google Shape;158;p3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9" name="Google Shape;159;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0"/>
        <p:cNvGrpSpPr/>
        <p:nvPr/>
      </p:nvGrpSpPr>
      <p:grpSpPr>
        <a:xfrm>
          <a:off x="0" y="0"/>
          <a:ext cx="0" cy="0"/>
          <a:chOff x="0" y="0"/>
          <a:chExt cx="0" cy="0"/>
        </a:xfrm>
      </p:grpSpPr>
      <p:sp>
        <p:nvSpPr>
          <p:cNvPr id="161" name="Google Shape;161;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2" name="Google Shape;162;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3" name="Google Shape;163;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4"/>
        <p:cNvGrpSpPr/>
        <p:nvPr/>
      </p:nvGrpSpPr>
      <p:grpSpPr>
        <a:xfrm>
          <a:off x="0" y="0"/>
          <a:ext cx="0" cy="0"/>
          <a:chOff x="0" y="0"/>
          <a:chExt cx="0" cy="0"/>
        </a:xfrm>
      </p:grpSpPr>
      <p:sp>
        <p:nvSpPr>
          <p:cNvPr id="165" name="Google Shape;165;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 name="Google Shape;166;p3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67" name="Google Shape;167;p3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68" name="Google Shape;168;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9"/>
        <p:cNvGrpSpPr/>
        <p:nvPr/>
      </p:nvGrpSpPr>
      <p:grpSpPr>
        <a:xfrm>
          <a:off x="0" y="0"/>
          <a:ext cx="0" cy="0"/>
          <a:chOff x="0" y="0"/>
          <a:chExt cx="0" cy="0"/>
        </a:xfrm>
      </p:grpSpPr>
      <p:sp>
        <p:nvSpPr>
          <p:cNvPr id="170" name="Google Shape;17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2"/>
        <p:cNvGrpSpPr/>
        <p:nvPr/>
      </p:nvGrpSpPr>
      <p:grpSpPr>
        <a:xfrm>
          <a:off x="0" y="0"/>
          <a:ext cx="0" cy="0"/>
          <a:chOff x="0" y="0"/>
          <a:chExt cx="0" cy="0"/>
        </a:xfrm>
      </p:grpSpPr>
      <p:sp>
        <p:nvSpPr>
          <p:cNvPr id="173" name="Google Shape;173;p3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4" name="Google Shape;174;p3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75" name="Google Shape;175;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6"/>
        <p:cNvGrpSpPr/>
        <p:nvPr/>
      </p:nvGrpSpPr>
      <p:grpSpPr>
        <a:xfrm>
          <a:off x="0" y="0"/>
          <a:ext cx="0" cy="0"/>
          <a:chOff x="0" y="0"/>
          <a:chExt cx="0" cy="0"/>
        </a:xfrm>
      </p:grpSpPr>
      <p:sp>
        <p:nvSpPr>
          <p:cNvPr id="177" name="Google Shape;177;p3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78" name="Google Shape;178;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9"/>
        <p:cNvGrpSpPr/>
        <p:nvPr/>
      </p:nvGrpSpPr>
      <p:grpSpPr>
        <a:xfrm>
          <a:off x="0" y="0"/>
          <a:ext cx="0" cy="0"/>
          <a:chOff x="0" y="0"/>
          <a:chExt cx="0" cy="0"/>
        </a:xfrm>
      </p:grpSpPr>
      <p:sp>
        <p:nvSpPr>
          <p:cNvPr id="180" name="Google Shape;180;p3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82" name="Google Shape;182;p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83" name="Google Shape;183;p3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84" name="Google Shape;184;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5"/>
        <p:cNvGrpSpPr/>
        <p:nvPr/>
      </p:nvGrpSpPr>
      <p:grpSpPr>
        <a:xfrm>
          <a:off x="0" y="0"/>
          <a:ext cx="0" cy="0"/>
          <a:chOff x="0" y="0"/>
          <a:chExt cx="0" cy="0"/>
        </a:xfrm>
      </p:grpSpPr>
      <p:sp>
        <p:nvSpPr>
          <p:cNvPr id="186" name="Google Shape;186;p3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87" name="Google Shape;187;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8"/>
        <p:cNvGrpSpPr/>
        <p:nvPr/>
      </p:nvGrpSpPr>
      <p:grpSpPr>
        <a:xfrm>
          <a:off x="0" y="0"/>
          <a:ext cx="0" cy="0"/>
          <a:chOff x="0" y="0"/>
          <a:chExt cx="0" cy="0"/>
        </a:xfrm>
      </p:grpSpPr>
      <p:sp>
        <p:nvSpPr>
          <p:cNvPr id="189" name="Google Shape;189;p40"/>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0" name="Google Shape;190;p40"/>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91" name="Google Shape;191;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2"/>
        <p:cNvGrpSpPr/>
        <p:nvPr/>
      </p:nvGrpSpPr>
      <p:grpSpPr>
        <a:xfrm>
          <a:off x="0" y="0"/>
          <a:ext cx="0" cy="0"/>
          <a:chOff x="0" y="0"/>
          <a:chExt cx="0" cy="0"/>
        </a:xfrm>
      </p:grpSpPr>
      <p:sp>
        <p:nvSpPr>
          <p:cNvPr id="193" name="Google Shape;193;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19"/>
        <p:cNvGrpSpPr/>
        <p:nvPr/>
      </p:nvGrpSpPr>
      <p:grpSpPr>
        <a:xfrm>
          <a:off x="0" y="0"/>
          <a:ext cx="0" cy="0"/>
          <a:chOff x="0" y="0"/>
          <a:chExt cx="0" cy="0"/>
        </a:xfrm>
      </p:grpSpPr>
      <p:sp>
        <p:nvSpPr>
          <p:cNvPr id="20" name="Google Shape;20;p5"/>
          <p:cNvSpPr>
            <a:spLocks noGrp="1"/>
          </p:cNvSpPr>
          <p:nvPr>
            <p:ph type="pic" idx="2"/>
          </p:nvPr>
        </p:nvSpPr>
        <p:spPr>
          <a:xfrm>
            <a:off x="0" y="0"/>
            <a:ext cx="9144000" cy="5143500"/>
          </a:xfrm>
          <a:prstGeom prst="rect">
            <a:avLst/>
          </a:prstGeom>
          <a:noFill/>
          <a:ln>
            <a:noFill/>
          </a:ln>
        </p:spPr>
      </p:sp>
      <p:sp>
        <p:nvSpPr>
          <p:cNvPr id="21" name="Google Shape;21;p5"/>
          <p:cNvSpPr txBox="1">
            <a:spLocks noGrp="1"/>
          </p:cNvSpPr>
          <p:nvPr>
            <p:ph type="sldNum" idx="12"/>
          </p:nvPr>
        </p:nvSpPr>
        <p:spPr>
          <a:xfrm>
            <a:off x="4484637" y="4905375"/>
            <a:ext cx="169964" cy="172897"/>
          </a:xfrm>
          <a:prstGeom prst="rect">
            <a:avLst/>
          </a:prstGeom>
          <a:noFill/>
          <a:ln>
            <a:noFill/>
          </a:ln>
        </p:spPr>
        <p:txBody>
          <a:bodyPr spcFirstLastPara="1" wrap="square" lIns="19050" tIns="19050" rIns="19050" bIns="19050" anchor="t" anchorCtr="0">
            <a:spAutoFit/>
          </a:bodyPr>
          <a:lstStyle>
            <a:lvl1pPr marL="0" lvl="0"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194"/>
        <p:cNvGrpSpPr/>
        <p:nvPr/>
      </p:nvGrpSpPr>
      <p:grpSpPr>
        <a:xfrm>
          <a:off x="0" y="0"/>
          <a:ext cx="0" cy="0"/>
          <a:chOff x="0" y="0"/>
          <a:chExt cx="0" cy="0"/>
        </a:xfrm>
      </p:grpSpPr>
      <p:sp>
        <p:nvSpPr>
          <p:cNvPr id="195" name="Google Shape;195;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Font typeface="Nunito"/>
              <a:buNone/>
              <a:defRPr>
                <a:latin typeface="Nunito"/>
                <a:ea typeface="Nunito"/>
                <a:cs typeface="Nunito"/>
                <a:sym typeface="Nuni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6" name="Google Shape;196;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Font typeface="Nunito"/>
              <a:buChar char="●"/>
              <a:defRPr>
                <a:latin typeface="Nunito"/>
                <a:ea typeface="Nunito"/>
                <a:cs typeface="Nunito"/>
                <a:sym typeface="Nunito"/>
              </a:defRPr>
            </a:lvl1pPr>
            <a:lvl2pPr marL="914400" lvl="1" indent="-317500" rtl="0">
              <a:spcBef>
                <a:spcPts val="0"/>
              </a:spcBef>
              <a:spcAft>
                <a:spcPts val="0"/>
              </a:spcAft>
              <a:buSzPts val="1400"/>
              <a:buFont typeface="Nunito"/>
              <a:buChar char="○"/>
              <a:defRPr>
                <a:latin typeface="Nunito"/>
                <a:ea typeface="Nunito"/>
                <a:cs typeface="Nunito"/>
                <a:sym typeface="Nunito"/>
              </a:defRPr>
            </a:lvl2pPr>
            <a:lvl3pPr marL="1371600" lvl="2" indent="-317500" rtl="0">
              <a:spcBef>
                <a:spcPts val="0"/>
              </a:spcBef>
              <a:spcAft>
                <a:spcPts val="0"/>
              </a:spcAft>
              <a:buSzPts val="1400"/>
              <a:buFont typeface="Nunito"/>
              <a:buChar char="■"/>
              <a:defRPr>
                <a:latin typeface="Nunito"/>
                <a:ea typeface="Nunito"/>
                <a:cs typeface="Nunito"/>
                <a:sym typeface="Nunito"/>
              </a:defRPr>
            </a:lvl3pPr>
            <a:lvl4pPr marL="1828800" lvl="3" indent="-317500" rtl="0">
              <a:spcBef>
                <a:spcPts val="0"/>
              </a:spcBef>
              <a:spcAft>
                <a:spcPts val="0"/>
              </a:spcAft>
              <a:buSzPts val="1400"/>
              <a:buFont typeface="Nunito"/>
              <a:buChar char="●"/>
              <a:defRPr>
                <a:latin typeface="Nunito"/>
                <a:ea typeface="Nunito"/>
                <a:cs typeface="Nunito"/>
                <a:sym typeface="Nunito"/>
              </a:defRPr>
            </a:lvl4pPr>
            <a:lvl5pPr marL="2286000" lvl="4" indent="-317500" rtl="0">
              <a:spcBef>
                <a:spcPts val="0"/>
              </a:spcBef>
              <a:spcAft>
                <a:spcPts val="0"/>
              </a:spcAft>
              <a:buSzPts val="1400"/>
              <a:buFont typeface="Nunito"/>
              <a:buChar char="○"/>
              <a:defRPr>
                <a:latin typeface="Nunito"/>
                <a:ea typeface="Nunito"/>
                <a:cs typeface="Nunito"/>
                <a:sym typeface="Nunito"/>
              </a:defRPr>
            </a:lvl5pPr>
            <a:lvl6pPr marL="2743200" lvl="5" indent="-317500" rtl="0">
              <a:spcBef>
                <a:spcPts val="0"/>
              </a:spcBef>
              <a:spcAft>
                <a:spcPts val="0"/>
              </a:spcAft>
              <a:buSzPts val="1400"/>
              <a:buFont typeface="Nunito"/>
              <a:buChar char="■"/>
              <a:defRPr>
                <a:latin typeface="Nunito"/>
                <a:ea typeface="Nunito"/>
                <a:cs typeface="Nunito"/>
                <a:sym typeface="Nunito"/>
              </a:defRPr>
            </a:lvl6pPr>
            <a:lvl7pPr marL="3200400" lvl="6" indent="-317500" rtl="0">
              <a:spcBef>
                <a:spcPts val="0"/>
              </a:spcBef>
              <a:spcAft>
                <a:spcPts val="0"/>
              </a:spcAft>
              <a:buSzPts val="1400"/>
              <a:buFont typeface="Nunito"/>
              <a:buChar char="●"/>
              <a:defRPr>
                <a:latin typeface="Nunito"/>
                <a:ea typeface="Nunito"/>
                <a:cs typeface="Nunito"/>
                <a:sym typeface="Nunito"/>
              </a:defRPr>
            </a:lvl7pPr>
            <a:lvl8pPr marL="3657600" lvl="7" indent="-317500" rtl="0">
              <a:spcBef>
                <a:spcPts val="0"/>
              </a:spcBef>
              <a:spcAft>
                <a:spcPts val="0"/>
              </a:spcAft>
              <a:buSzPts val="1400"/>
              <a:buFont typeface="Nunito"/>
              <a:buChar char="○"/>
              <a:defRPr>
                <a:latin typeface="Nunito"/>
                <a:ea typeface="Nunito"/>
                <a:cs typeface="Nunito"/>
                <a:sym typeface="Nunito"/>
              </a:defRPr>
            </a:lvl8pPr>
            <a:lvl9pPr marL="4114800" lvl="8" indent="-317500" rtl="0">
              <a:spcBef>
                <a:spcPts val="0"/>
              </a:spcBef>
              <a:spcAft>
                <a:spcPts val="0"/>
              </a:spcAft>
              <a:buSzPts val="1400"/>
              <a:buFont typeface="Nunito"/>
              <a:buChar char="■"/>
              <a:defRPr>
                <a:latin typeface="Nunito"/>
                <a:ea typeface="Nunito"/>
                <a:cs typeface="Nunito"/>
                <a:sym typeface="Nunito"/>
              </a:defRPr>
            </a:lvl9pPr>
          </a:lstStyle>
          <a:p>
            <a:endParaRPr/>
          </a:p>
        </p:txBody>
      </p:sp>
      <p:sp>
        <p:nvSpPr>
          <p:cNvPr id="197" name="Google Shape;197;p42"/>
          <p:cNvSpPr txBox="1">
            <a:spLocks noGrp="1"/>
          </p:cNvSpPr>
          <p:nvPr>
            <p:ph type="sldNum" idx="12"/>
          </p:nvPr>
        </p:nvSpPr>
        <p:spPr>
          <a:xfrm>
            <a:off x="8472458" y="4663217"/>
            <a:ext cx="548700" cy="177000"/>
          </a:xfrm>
          <a:prstGeom prst="rect">
            <a:avLst/>
          </a:prstGeom>
        </p:spPr>
        <p:txBody>
          <a:bodyPr spcFirstLastPara="1" wrap="square" lIns="91425" tIns="91425" rIns="91425" bIns="91425" anchor="ctr" anchorCtr="0">
            <a:normAutofit fontScale="25000" lnSpcReduction="2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198"/>
        <p:cNvGrpSpPr/>
        <p:nvPr/>
      </p:nvGrpSpPr>
      <p:grpSpPr>
        <a:xfrm>
          <a:off x="0" y="0"/>
          <a:ext cx="0" cy="0"/>
          <a:chOff x="0" y="0"/>
          <a:chExt cx="0" cy="0"/>
        </a:xfrm>
      </p:grpSpPr>
      <p:sp>
        <p:nvSpPr>
          <p:cNvPr id="199" name="Google Shape;199;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0" name="Google Shape;200;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01" name="Google Shape;201;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202"/>
        <p:cNvGrpSpPr/>
        <p:nvPr/>
      </p:nvGrpSpPr>
      <p:grpSpPr>
        <a:xfrm>
          <a:off x="0" y="0"/>
          <a:ext cx="0" cy="0"/>
          <a:chOff x="0" y="0"/>
          <a:chExt cx="0" cy="0"/>
        </a:xfrm>
      </p:grpSpPr>
      <p:sp>
        <p:nvSpPr>
          <p:cNvPr id="203" name="Google Shape;203;p44"/>
          <p:cNvSpPr txBox="1">
            <a:spLocks noGrp="1"/>
          </p:cNvSpPr>
          <p:nvPr>
            <p:ph type="title"/>
          </p:nvPr>
        </p:nvSpPr>
        <p:spPr>
          <a:xfrm>
            <a:off x="666750" y="1700213"/>
            <a:ext cx="7810500" cy="1743000"/>
          </a:xfrm>
          <a:prstGeom prst="rect">
            <a:avLst/>
          </a:prstGeom>
          <a:noFill/>
          <a:ln>
            <a:noFill/>
          </a:ln>
        </p:spPr>
        <p:txBody>
          <a:bodyPr spcFirstLastPara="1" wrap="square" lIns="19050" tIns="19050" rIns="19050" bIns="19050" anchor="ctr" anchorCtr="0">
            <a:normAutofit/>
          </a:bodyPr>
          <a:lstStyle>
            <a:lvl1pPr lvl="0" algn="ctr" rtl="0">
              <a:lnSpc>
                <a:spcPct val="100000"/>
              </a:lnSpc>
              <a:spcBef>
                <a:spcPts val="0"/>
              </a:spcBef>
              <a:spcAft>
                <a:spcPts val="0"/>
              </a:spcAft>
              <a:buClr>
                <a:srgbClr val="000000"/>
              </a:buClr>
              <a:buSzPts val="700"/>
              <a:buNone/>
              <a:defRPr/>
            </a:lvl1pPr>
            <a:lvl2pPr lvl="1" algn="ctr" rtl="0">
              <a:lnSpc>
                <a:spcPct val="100000"/>
              </a:lnSpc>
              <a:spcBef>
                <a:spcPts val="0"/>
              </a:spcBef>
              <a:spcAft>
                <a:spcPts val="0"/>
              </a:spcAft>
              <a:buClr>
                <a:srgbClr val="000000"/>
              </a:buClr>
              <a:buSzPts val="700"/>
              <a:buNone/>
              <a:defRPr/>
            </a:lvl2pPr>
            <a:lvl3pPr lvl="2" algn="ctr" rtl="0">
              <a:lnSpc>
                <a:spcPct val="100000"/>
              </a:lnSpc>
              <a:spcBef>
                <a:spcPts val="0"/>
              </a:spcBef>
              <a:spcAft>
                <a:spcPts val="0"/>
              </a:spcAft>
              <a:buClr>
                <a:srgbClr val="000000"/>
              </a:buClr>
              <a:buSzPts val="700"/>
              <a:buNone/>
              <a:defRPr/>
            </a:lvl3pPr>
            <a:lvl4pPr lvl="3" algn="ctr" rtl="0">
              <a:lnSpc>
                <a:spcPct val="100000"/>
              </a:lnSpc>
              <a:spcBef>
                <a:spcPts val="0"/>
              </a:spcBef>
              <a:spcAft>
                <a:spcPts val="0"/>
              </a:spcAft>
              <a:buClr>
                <a:srgbClr val="000000"/>
              </a:buClr>
              <a:buSzPts val="700"/>
              <a:buNone/>
              <a:defRPr/>
            </a:lvl4pPr>
            <a:lvl5pPr lvl="4" algn="ctr" rtl="0">
              <a:lnSpc>
                <a:spcPct val="100000"/>
              </a:lnSpc>
              <a:spcBef>
                <a:spcPts val="0"/>
              </a:spcBef>
              <a:spcAft>
                <a:spcPts val="0"/>
              </a:spcAft>
              <a:buClr>
                <a:srgbClr val="000000"/>
              </a:buClr>
              <a:buSzPts val="700"/>
              <a:buNone/>
              <a:defRPr/>
            </a:lvl5pPr>
            <a:lvl6pPr lvl="5" algn="ctr" rtl="0">
              <a:lnSpc>
                <a:spcPct val="100000"/>
              </a:lnSpc>
              <a:spcBef>
                <a:spcPts val="0"/>
              </a:spcBef>
              <a:spcAft>
                <a:spcPts val="0"/>
              </a:spcAft>
              <a:buClr>
                <a:srgbClr val="000000"/>
              </a:buClr>
              <a:buSzPts val="700"/>
              <a:buNone/>
              <a:defRPr/>
            </a:lvl6pPr>
            <a:lvl7pPr lvl="6" algn="ctr" rtl="0">
              <a:lnSpc>
                <a:spcPct val="100000"/>
              </a:lnSpc>
              <a:spcBef>
                <a:spcPts val="0"/>
              </a:spcBef>
              <a:spcAft>
                <a:spcPts val="0"/>
              </a:spcAft>
              <a:buClr>
                <a:srgbClr val="000000"/>
              </a:buClr>
              <a:buSzPts val="700"/>
              <a:buNone/>
              <a:defRPr/>
            </a:lvl7pPr>
            <a:lvl8pPr lvl="7" algn="ctr" rtl="0">
              <a:lnSpc>
                <a:spcPct val="100000"/>
              </a:lnSpc>
              <a:spcBef>
                <a:spcPts val="0"/>
              </a:spcBef>
              <a:spcAft>
                <a:spcPts val="0"/>
              </a:spcAft>
              <a:buClr>
                <a:srgbClr val="000000"/>
              </a:buClr>
              <a:buSzPts val="700"/>
              <a:buNone/>
              <a:defRPr/>
            </a:lvl8pPr>
            <a:lvl9pPr lvl="8" algn="ctr" rtl="0">
              <a:lnSpc>
                <a:spcPct val="100000"/>
              </a:lnSpc>
              <a:spcBef>
                <a:spcPts val="0"/>
              </a:spcBef>
              <a:spcAft>
                <a:spcPts val="0"/>
              </a:spcAft>
              <a:buClr>
                <a:srgbClr val="000000"/>
              </a:buClr>
              <a:buSzPts val="700"/>
              <a:buNone/>
              <a:defRPr/>
            </a:lvl9pPr>
          </a:lstStyle>
          <a:p>
            <a:endParaRPr/>
          </a:p>
        </p:txBody>
      </p:sp>
      <p:sp>
        <p:nvSpPr>
          <p:cNvPr id="204" name="Google Shape;204;p44"/>
          <p:cNvSpPr txBox="1">
            <a:spLocks noGrp="1"/>
          </p:cNvSpPr>
          <p:nvPr>
            <p:ph type="sldNum" idx="12"/>
          </p:nvPr>
        </p:nvSpPr>
        <p:spPr>
          <a:xfrm>
            <a:off x="4484637" y="4905375"/>
            <a:ext cx="170100" cy="192300"/>
          </a:xfrm>
          <a:prstGeom prst="rect">
            <a:avLst/>
          </a:prstGeom>
          <a:noFill/>
          <a:ln>
            <a:noFill/>
          </a:ln>
        </p:spPr>
        <p:txBody>
          <a:bodyPr spcFirstLastPara="1" wrap="square" lIns="19050" tIns="19050" rIns="19050" bIns="19050" anchor="t" anchorCtr="0">
            <a:spAutoFit/>
          </a:bodyPr>
          <a:lstStyle>
            <a:lvl1pPr marL="0" lvl="0" indent="0" algn="ctr" rtl="0">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a:solidFill>
                <a:schemeClr val="dk2"/>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_AND_BODY_5">
  <p:cSld name="TITLE_AND_BODY_5">
    <p:spTree>
      <p:nvGrpSpPr>
        <p:cNvPr id="1" name="Shape 205"/>
        <p:cNvGrpSpPr/>
        <p:nvPr/>
      </p:nvGrpSpPr>
      <p:grpSpPr>
        <a:xfrm>
          <a:off x="0" y="0"/>
          <a:ext cx="0" cy="0"/>
          <a:chOff x="0" y="0"/>
          <a:chExt cx="0" cy="0"/>
        </a:xfrm>
      </p:grpSpPr>
      <p:sp>
        <p:nvSpPr>
          <p:cNvPr id="206" name="Google Shape;206;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7" name="Google Shape;207;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08" name="Google Shape;208;p45"/>
          <p:cNvSpPr txBox="1">
            <a:spLocks noGrp="1"/>
          </p:cNvSpPr>
          <p:nvPr>
            <p:ph type="sldNum" idx="12"/>
          </p:nvPr>
        </p:nvSpPr>
        <p:spPr>
          <a:xfrm>
            <a:off x="8472458" y="4663217"/>
            <a:ext cx="548700" cy="177000"/>
          </a:xfrm>
          <a:prstGeom prst="rect">
            <a:avLst/>
          </a:prstGeom>
        </p:spPr>
        <p:txBody>
          <a:bodyPr spcFirstLastPara="1" wrap="square" lIns="91425" tIns="91425" rIns="91425" bIns="91425" anchor="ctr" anchorCtr="0">
            <a:normAutofit fontScale="25000" lnSpcReduction="2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09"/>
        <p:cNvGrpSpPr/>
        <p:nvPr/>
      </p:nvGrpSpPr>
      <p:grpSpPr>
        <a:xfrm>
          <a:off x="0" y="0"/>
          <a:ext cx="0" cy="0"/>
          <a:chOff x="0" y="0"/>
          <a:chExt cx="0" cy="0"/>
        </a:xfrm>
      </p:grpSpPr>
      <p:sp>
        <p:nvSpPr>
          <p:cNvPr id="210" name="Google Shape;210;p46"/>
          <p:cNvSpPr txBox="1">
            <a:spLocks noGrp="1"/>
          </p:cNvSpPr>
          <p:nvPr>
            <p:ph type="title"/>
          </p:nvPr>
        </p:nvSpPr>
        <p:spPr>
          <a:xfrm>
            <a:off x="457200" y="605600"/>
            <a:ext cx="5640900" cy="108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1" name="Google Shape;211;p46"/>
          <p:cNvSpPr txBox="1">
            <a:spLocks noGrp="1"/>
          </p:cNvSpPr>
          <p:nvPr>
            <p:ph type="body" idx="1"/>
          </p:nvPr>
        </p:nvSpPr>
        <p:spPr>
          <a:xfrm>
            <a:off x="457200" y="1995750"/>
            <a:ext cx="2563500" cy="2679000"/>
          </a:xfrm>
          <a:prstGeom prst="rect">
            <a:avLst/>
          </a:prstGeom>
        </p:spPr>
        <p:txBody>
          <a:bodyPr spcFirstLastPara="1" wrap="square" lIns="91425" tIns="91425" rIns="91425" bIns="91425"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12" name="Google Shape;212;p46"/>
          <p:cNvSpPr txBox="1">
            <a:spLocks noGrp="1"/>
          </p:cNvSpPr>
          <p:nvPr>
            <p:ph type="body" idx="2"/>
          </p:nvPr>
        </p:nvSpPr>
        <p:spPr>
          <a:xfrm>
            <a:off x="3290250" y="1995750"/>
            <a:ext cx="2563500" cy="2679000"/>
          </a:xfrm>
          <a:prstGeom prst="rect">
            <a:avLst/>
          </a:prstGeom>
        </p:spPr>
        <p:txBody>
          <a:bodyPr spcFirstLastPara="1" wrap="square" lIns="91425" tIns="91425" rIns="91425" bIns="91425"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13" name="Google Shape;213;p46"/>
          <p:cNvSpPr txBox="1">
            <a:spLocks noGrp="1"/>
          </p:cNvSpPr>
          <p:nvPr>
            <p:ph type="body" idx="3"/>
          </p:nvPr>
        </p:nvSpPr>
        <p:spPr>
          <a:xfrm>
            <a:off x="6123300" y="1995750"/>
            <a:ext cx="2563500" cy="2679000"/>
          </a:xfrm>
          <a:prstGeom prst="rect">
            <a:avLst/>
          </a:prstGeom>
        </p:spPr>
        <p:txBody>
          <a:bodyPr spcFirstLastPara="1" wrap="square" lIns="91425" tIns="91425" rIns="91425" bIns="91425"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14" name="Google Shape;214;p46"/>
          <p:cNvSpPr txBox="1">
            <a:spLocks noGrp="1"/>
          </p:cNvSpPr>
          <p:nvPr>
            <p:ph type="sldNum" idx="12"/>
          </p:nvPr>
        </p:nvSpPr>
        <p:spPr>
          <a:xfrm>
            <a:off x="8649025" y="4636750"/>
            <a:ext cx="456900" cy="177000"/>
          </a:xfrm>
          <a:prstGeom prst="rect">
            <a:avLst/>
          </a:prstGeom>
        </p:spPr>
        <p:txBody>
          <a:bodyPr spcFirstLastPara="1" wrap="square" lIns="91425" tIns="91425" rIns="91425" bIns="91425" anchor="ctr" anchorCtr="0">
            <a:normAutofit fontScale="25000" lnSpcReduction="2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Slide Light">
  <p:cSld name="Main Slide Light">
    <p:bg>
      <p:bgPr>
        <a:solidFill>
          <a:srgbClr val="F9FBFF"/>
        </a:solid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sldNum" idx="12"/>
          </p:nvPr>
        </p:nvSpPr>
        <p:spPr>
          <a:xfrm>
            <a:off x="8653357" y="284658"/>
            <a:ext cx="110710" cy="1143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sz="900">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666750" y="862013"/>
            <a:ext cx="7810500" cy="1743075"/>
          </a:xfrm>
          <a:prstGeom prst="rect">
            <a:avLst/>
          </a:prstGeom>
          <a:noFill/>
          <a:ln>
            <a:noFill/>
          </a:ln>
        </p:spPr>
        <p:txBody>
          <a:bodyPr spcFirstLastPara="1" wrap="square" lIns="19050" tIns="19050" rIns="19050" bIns="19050" anchor="b" anchorCtr="0">
            <a:normAutofit/>
          </a:bodyPr>
          <a:lstStyle>
            <a:lvl1pPr lvl="0" algn="ctr">
              <a:lnSpc>
                <a:spcPct val="100000"/>
              </a:lnSpc>
              <a:spcBef>
                <a:spcPts val="0"/>
              </a:spcBef>
              <a:spcAft>
                <a:spcPts val="0"/>
              </a:spcAft>
              <a:buClr>
                <a:srgbClr val="000000"/>
              </a:buClr>
              <a:buSzPts val="700"/>
              <a:buNon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26" name="Google Shape;26;p7"/>
          <p:cNvSpPr txBox="1">
            <a:spLocks noGrp="1"/>
          </p:cNvSpPr>
          <p:nvPr>
            <p:ph type="body" idx="1"/>
          </p:nvPr>
        </p:nvSpPr>
        <p:spPr>
          <a:xfrm>
            <a:off x="666750" y="2652713"/>
            <a:ext cx="7810500" cy="595312"/>
          </a:xfrm>
          <a:prstGeom prst="rect">
            <a:avLst/>
          </a:prstGeom>
          <a:noFill/>
          <a:ln>
            <a:noFill/>
          </a:ln>
        </p:spPr>
        <p:txBody>
          <a:bodyPr spcFirstLastPara="1" wrap="square" lIns="19050" tIns="19050" rIns="19050" bIns="19050" anchor="t" anchorCtr="0">
            <a:normAutofit/>
          </a:bodyPr>
          <a:lstStyle>
            <a:lvl1pPr marL="457200" lvl="0" indent="-228600" algn="ctr">
              <a:lnSpc>
                <a:spcPct val="100000"/>
              </a:lnSpc>
              <a:spcBef>
                <a:spcPts val="0"/>
              </a:spcBef>
              <a:spcAft>
                <a:spcPts val="0"/>
              </a:spcAft>
              <a:buClr>
                <a:srgbClr val="000000"/>
              </a:buClr>
              <a:buSzPts val="2000"/>
              <a:buFont typeface="Helvetica Neue"/>
              <a:buNone/>
              <a:defRPr sz="2000"/>
            </a:lvl1pPr>
            <a:lvl2pPr marL="914400" lvl="1" indent="-228600" algn="ctr">
              <a:lnSpc>
                <a:spcPct val="100000"/>
              </a:lnSpc>
              <a:spcBef>
                <a:spcPts val="0"/>
              </a:spcBef>
              <a:spcAft>
                <a:spcPts val="0"/>
              </a:spcAft>
              <a:buClr>
                <a:srgbClr val="000000"/>
              </a:buClr>
              <a:buSzPts val="2000"/>
              <a:buFont typeface="Helvetica Neue"/>
              <a:buNone/>
              <a:defRPr sz="2000"/>
            </a:lvl2pPr>
            <a:lvl3pPr marL="1371600" lvl="2" indent="-228600" algn="ctr">
              <a:lnSpc>
                <a:spcPct val="100000"/>
              </a:lnSpc>
              <a:spcBef>
                <a:spcPts val="0"/>
              </a:spcBef>
              <a:spcAft>
                <a:spcPts val="0"/>
              </a:spcAft>
              <a:buClr>
                <a:srgbClr val="000000"/>
              </a:buClr>
              <a:buSzPts val="2000"/>
              <a:buFont typeface="Helvetica Neue"/>
              <a:buNone/>
              <a:defRPr sz="2000"/>
            </a:lvl3pPr>
            <a:lvl4pPr marL="1828800" lvl="3" indent="-228600" algn="ctr">
              <a:lnSpc>
                <a:spcPct val="100000"/>
              </a:lnSpc>
              <a:spcBef>
                <a:spcPts val="0"/>
              </a:spcBef>
              <a:spcAft>
                <a:spcPts val="0"/>
              </a:spcAft>
              <a:buClr>
                <a:srgbClr val="000000"/>
              </a:buClr>
              <a:buSzPts val="2000"/>
              <a:buFont typeface="Helvetica Neue"/>
              <a:buNone/>
              <a:defRPr sz="2000"/>
            </a:lvl4pPr>
            <a:lvl5pPr marL="2286000" lvl="4" indent="-228600" algn="ctr">
              <a:lnSpc>
                <a:spcPct val="100000"/>
              </a:lnSpc>
              <a:spcBef>
                <a:spcPts val="0"/>
              </a:spcBef>
              <a:spcAft>
                <a:spcPts val="0"/>
              </a:spcAft>
              <a:buClr>
                <a:srgbClr val="000000"/>
              </a:buClr>
              <a:buSzPts val="2000"/>
              <a:buFont typeface="Helvetica Neue"/>
              <a:buNone/>
              <a:defRPr sz="2000"/>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27" name="Google Shape;27;p7"/>
          <p:cNvSpPr txBox="1">
            <a:spLocks noGrp="1"/>
          </p:cNvSpPr>
          <p:nvPr>
            <p:ph type="sldNum" idx="12"/>
          </p:nvPr>
        </p:nvSpPr>
        <p:spPr>
          <a:xfrm>
            <a:off x="4484637" y="4905375"/>
            <a:ext cx="169964" cy="172897"/>
          </a:xfrm>
          <a:prstGeom prst="rect">
            <a:avLst/>
          </a:prstGeom>
          <a:noFill/>
          <a:ln>
            <a:noFill/>
          </a:ln>
        </p:spPr>
        <p:txBody>
          <a:bodyPr spcFirstLastPara="1" wrap="square" lIns="19050" tIns="19050" rIns="19050" bIns="19050" anchor="t" anchorCtr="0">
            <a:spAutoFit/>
          </a:bodyPr>
          <a:lstStyle>
            <a:lvl1pPr marL="0" lvl="0"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Slide Light">
  <p:cSld name="Main Slide Light 2">
    <p:bg>
      <p:bgPr>
        <a:solidFill>
          <a:srgbClr val="F9FBFF"/>
        </a:solidFill>
        <a:effectLst/>
      </p:bgPr>
    </p:bg>
    <p:spTree>
      <p:nvGrpSpPr>
        <p:cNvPr id="1" name="Shape 28"/>
        <p:cNvGrpSpPr/>
        <p:nvPr/>
      </p:nvGrpSpPr>
      <p:grpSpPr>
        <a:xfrm>
          <a:off x="0" y="0"/>
          <a:ext cx="0" cy="0"/>
          <a:chOff x="0" y="0"/>
          <a:chExt cx="0" cy="0"/>
        </a:xfrm>
      </p:grpSpPr>
      <p:sp>
        <p:nvSpPr>
          <p:cNvPr id="29" name="Google Shape;29;p8"/>
          <p:cNvSpPr txBox="1">
            <a:spLocks noGrp="1"/>
          </p:cNvSpPr>
          <p:nvPr>
            <p:ph type="sldNum" idx="12"/>
          </p:nvPr>
        </p:nvSpPr>
        <p:spPr>
          <a:xfrm>
            <a:off x="8653357" y="284658"/>
            <a:ext cx="110710" cy="1143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sz="900">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Slide Light">
  <p:cSld name="Main Slide Light 3">
    <p:bg>
      <p:bgPr>
        <a:solidFill>
          <a:srgbClr val="F9FBFF"/>
        </a:solidFill>
        <a:effectLst/>
      </p:bgPr>
    </p:bg>
    <p:spTree>
      <p:nvGrpSpPr>
        <p:cNvPr id="1" name="Shape 30"/>
        <p:cNvGrpSpPr/>
        <p:nvPr/>
      </p:nvGrpSpPr>
      <p:grpSpPr>
        <a:xfrm>
          <a:off x="0" y="0"/>
          <a:ext cx="0" cy="0"/>
          <a:chOff x="0" y="0"/>
          <a:chExt cx="0" cy="0"/>
        </a:xfrm>
      </p:grpSpPr>
      <p:sp>
        <p:nvSpPr>
          <p:cNvPr id="31" name="Google Shape;31;p9"/>
          <p:cNvSpPr txBox="1">
            <a:spLocks noGrp="1"/>
          </p:cNvSpPr>
          <p:nvPr>
            <p:ph type="sldNum" idx="12"/>
          </p:nvPr>
        </p:nvSpPr>
        <p:spPr>
          <a:xfrm>
            <a:off x="8653357" y="284658"/>
            <a:ext cx="110710" cy="1143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2C2E3C"/>
              </a:buClr>
              <a:buSzPts val="800"/>
              <a:buFont typeface="Helvetica Neue"/>
              <a:buNone/>
              <a:defRPr sz="800">
                <a:solidFill>
                  <a:srgbClr val="2C2E3C"/>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sz="900">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Subtitle">
  <p:cSld name="Title &amp; Subtitle 2">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666750" y="862013"/>
            <a:ext cx="7810500" cy="1743075"/>
          </a:xfrm>
          <a:prstGeom prst="rect">
            <a:avLst/>
          </a:prstGeom>
          <a:noFill/>
          <a:ln>
            <a:noFill/>
          </a:ln>
        </p:spPr>
        <p:txBody>
          <a:bodyPr spcFirstLastPara="1" wrap="square" lIns="19050" tIns="19050" rIns="19050" bIns="19050" anchor="b" anchorCtr="0">
            <a:normAutofit/>
          </a:bodyPr>
          <a:lstStyle>
            <a:lvl1pPr lvl="0" algn="ctr">
              <a:lnSpc>
                <a:spcPct val="100000"/>
              </a:lnSpc>
              <a:spcBef>
                <a:spcPts val="0"/>
              </a:spcBef>
              <a:spcAft>
                <a:spcPts val="0"/>
              </a:spcAft>
              <a:buClr>
                <a:srgbClr val="000000"/>
              </a:buClr>
              <a:buSzPts val="700"/>
              <a:buNon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34" name="Google Shape;34;p10"/>
          <p:cNvSpPr txBox="1">
            <a:spLocks noGrp="1"/>
          </p:cNvSpPr>
          <p:nvPr>
            <p:ph type="body" idx="1"/>
          </p:nvPr>
        </p:nvSpPr>
        <p:spPr>
          <a:xfrm>
            <a:off x="666750" y="2652713"/>
            <a:ext cx="7810500" cy="595312"/>
          </a:xfrm>
          <a:prstGeom prst="rect">
            <a:avLst/>
          </a:prstGeom>
          <a:noFill/>
          <a:ln>
            <a:noFill/>
          </a:ln>
        </p:spPr>
        <p:txBody>
          <a:bodyPr spcFirstLastPara="1" wrap="square" lIns="19050" tIns="19050" rIns="19050" bIns="19050" anchor="t" anchorCtr="0">
            <a:normAutofit/>
          </a:bodyPr>
          <a:lstStyle>
            <a:lvl1pPr marL="457200" lvl="0" indent="-228600" algn="ctr">
              <a:lnSpc>
                <a:spcPct val="100000"/>
              </a:lnSpc>
              <a:spcBef>
                <a:spcPts val="0"/>
              </a:spcBef>
              <a:spcAft>
                <a:spcPts val="0"/>
              </a:spcAft>
              <a:buClr>
                <a:srgbClr val="000000"/>
              </a:buClr>
              <a:buSzPts val="2000"/>
              <a:buFont typeface="Helvetica Neue"/>
              <a:buNone/>
              <a:defRPr sz="2000"/>
            </a:lvl1pPr>
            <a:lvl2pPr marL="914400" lvl="1" indent="-228600" algn="ctr">
              <a:lnSpc>
                <a:spcPct val="100000"/>
              </a:lnSpc>
              <a:spcBef>
                <a:spcPts val="0"/>
              </a:spcBef>
              <a:spcAft>
                <a:spcPts val="0"/>
              </a:spcAft>
              <a:buClr>
                <a:srgbClr val="000000"/>
              </a:buClr>
              <a:buSzPts val="2000"/>
              <a:buFont typeface="Helvetica Neue"/>
              <a:buNone/>
              <a:defRPr sz="2000"/>
            </a:lvl2pPr>
            <a:lvl3pPr marL="1371600" lvl="2" indent="-228600" algn="ctr">
              <a:lnSpc>
                <a:spcPct val="100000"/>
              </a:lnSpc>
              <a:spcBef>
                <a:spcPts val="0"/>
              </a:spcBef>
              <a:spcAft>
                <a:spcPts val="0"/>
              </a:spcAft>
              <a:buClr>
                <a:srgbClr val="000000"/>
              </a:buClr>
              <a:buSzPts val="2000"/>
              <a:buFont typeface="Helvetica Neue"/>
              <a:buNone/>
              <a:defRPr sz="2000"/>
            </a:lvl3pPr>
            <a:lvl4pPr marL="1828800" lvl="3" indent="-228600" algn="ctr">
              <a:lnSpc>
                <a:spcPct val="100000"/>
              </a:lnSpc>
              <a:spcBef>
                <a:spcPts val="0"/>
              </a:spcBef>
              <a:spcAft>
                <a:spcPts val="0"/>
              </a:spcAft>
              <a:buClr>
                <a:srgbClr val="000000"/>
              </a:buClr>
              <a:buSzPts val="2000"/>
              <a:buFont typeface="Helvetica Neue"/>
              <a:buNone/>
              <a:defRPr sz="2000"/>
            </a:lvl4pPr>
            <a:lvl5pPr marL="2286000" lvl="4" indent="-228600" algn="ctr">
              <a:lnSpc>
                <a:spcPct val="100000"/>
              </a:lnSpc>
              <a:spcBef>
                <a:spcPts val="0"/>
              </a:spcBef>
              <a:spcAft>
                <a:spcPts val="0"/>
              </a:spcAft>
              <a:buClr>
                <a:srgbClr val="000000"/>
              </a:buClr>
              <a:buSzPts val="2000"/>
              <a:buFont typeface="Helvetica Neue"/>
              <a:buNone/>
              <a:defRPr sz="2000"/>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35" name="Google Shape;35;p10"/>
          <p:cNvSpPr txBox="1">
            <a:spLocks noGrp="1"/>
          </p:cNvSpPr>
          <p:nvPr>
            <p:ph type="sldNum" idx="12"/>
          </p:nvPr>
        </p:nvSpPr>
        <p:spPr>
          <a:xfrm>
            <a:off x="4484637" y="4905375"/>
            <a:ext cx="169964" cy="172897"/>
          </a:xfrm>
          <a:prstGeom prst="rect">
            <a:avLst/>
          </a:prstGeom>
          <a:noFill/>
          <a:ln>
            <a:noFill/>
          </a:ln>
        </p:spPr>
        <p:txBody>
          <a:bodyPr spcFirstLastPara="1" wrap="square" lIns="19050" tIns="19050" rIns="19050" bIns="19050" anchor="t" anchorCtr="0">
            <a:spAutoFit/>
          </a:bodyPr>
          <a:lstStyle>
            <a:lvl1pPr marL="0" lvl="0"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900"/>
              <a:buFont typeface="Helvetica Neue Light"/>
              <a:buNone/>
              <a:defRPr>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2.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33413" y="133350"/>
            <a:ext cx="7877175" cy="857250"/>
          </a:xfrm>
          <a:prstGeom prst="rect">
            <a:avLst/>
          </a:prstGeom>
          <a:noFill/>
          <a:ln>
            <a:noFill/>
          </a:ln>
        </p:spPr>
        <p:txBody>
          <a:bodyPr spcFirstLastPara="1" wrap="square" lIns="19050" tIns="19050" rIns="19050" bIns="19050" anchor="ctr" anchorCtr="0">
            <a:normAutofit/>
          </a:bodyPr>
          <a:lstStyle>
            <a:lvl1pPr marR="0" lvl="0"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1"/>
          <p:cNvSpPr txBox="1">
            <a:spLocks noGrp="1"/>
          </p:cNvSpPr>
          <p:nvPr>
            <p:ph type="body" idx="1"/>
          </p:nvPr>
        </p:nvSpPr>
        <p:spPr>
          <a:xfrm>
            <a:off x="633413" y="1181100"/>
            <a:ext cx="7877175" cy="3486150"/>
          </a:xfrm>
          <a:prstGeom prst="rect">
            <a:avLst/>
          </a:prstGeom>
          <a:noFill/>
          <a:ln>
            <a:noFill/>
          </a:ln>
        </p:spPr>
        <p:txBody>
          <a:bodyPr spcFirstLastPara="1" wrap="square" lIns="19050" tIns="19050" rIns="19050" bIns="19050" anchor="ctr" anchorCtr="0">
            <a:normAutofit/>
          </a:bodyPr>
          <a:lstStyle>
            <a:lvl1pPr marL="457200" marR="0" lvl="0" indent="-374650" algn="l" rtl="0">
              <a:lnSpc>
                <a:spcPct val="100000"/>
              </a:lnSpc>
              <a:spcBef>
                <a:spcPts val="2200"/>
              </a:spcBef>
              <a:spcAft>
                <a:spcPts val="0"/>
              </a:spcAft>
              <a:buClr>
                <a:srgbClr val="000000"/>
              </a:buClr>
              <a:buSzPts val="2300"/>
              <a:buFont typeface="Helvetica Neue"/>
              <a:buChar char="•"/>
              <a:defRPr sz="1800" b="0" i="0" u="none" strike="noStrike" cap="none">
                <a:solidFill>
                  <a:srgbClr val="000000"/>
                </a:solidFill>
                <a:latin typeface="Helvetica Neue"/>
                <a:ea typeface="Helvetica Neue"/>
                <a:cs typeface="Helvetica Neue"/>
                <a:sym typeface="Helvetica Neue"/>
              </a:defRPr>
            </a:lvl1pPr>
            <a:lvl2pPr marL="914400" marR="0" lvl="1" indent="-374650" algn="l" rtl="0">
              <a:lnSpc>
                <a:spcPct val="100000"/>
              </a:lnSpc>
              <a:spcBef>
                <a:spcPts val="2200"/>
              </a:spcBef>
              <a:spcAft>
                <a:spcPts val="0"/>
              </a:spcAft>
              <a:buClr>
                <a:srgbClr val="000000"/>
              </a:buClr>
              <a:buSzPts val="2300"/>
              <a:buFont typeface="Helvetica Neue"/>
              <a:buChar char="•"/>
              <a:defRPr sz="1800" b="0" i="0" u="none" strike="noStrike" cap="none">
                <a:solidFill>
                  <a:srgbClr val="000000"/>
                </a:solidFill>
                <a:latin typeface="Helvetica Neue"/>
                <a:ea typeface="Helvetica Neue"/>
                <a:cs typeface="Helvetica Neue"/>
                <a:sym typeface="Helvetica Neue"/>
              </a:defRPr>
            </a:lvl2pPr>
            <a:lvl3pPr marL="1371600" marR="0" lvl="2" indent="-374650" algn="l" rtl="0">
              <a:lnSpc>
                <a:spcPct val="100000"/>
              </a:lnSpc>
              <a:spcBef>
                <a:spcPts val="2200"/>
              </a:spcBef>
              <a:spcAft>
                <a:spcPts val="0"/>
              </a:spcAft>
              <a:buClr>
                <a:srgbClr val="000000"/>
              </a:buClr>
              <a:buSzPts val="2300"/>
              <a:buFont typeface="Helvetica Neue"/>
              <a:buChar char="•"/>
              <a:defRPr sz="1800" b="0" i="0" u="none" strike="noStrike" cap="none">
                <a:solidFill>
                  <a:srgbClr val="000000"/>
                </a:solidFill>
                <a:latin typeface="Helvetica Neue"/>
                <a:ea typeface="Helvetica Neue"/>
                <a:cs typeface="Helvetica Neue"/>
                <a:sym typeface="Helvetica Neue"/>
              </a:defRPr>
            </a:lvl3pPr>
            <a:lvl4pPr marL="1828800" marR="0" lvl="3" indent="-374650" algn="l" rtl="0">
              <a:lnSpc>
                <a:spcPct val="100000"/>
              </a:lnSpc>
              <a:spcBef>
                <a:spcPts val="2200"/>
              </a:spcBef>
              <a:spcAft>
                <a:spcPts val="0"/>
              </a:spcAft>
              <a:buClr>
                <a:srgbClr val="000000"/>
              </a:buClr>
              <a:buSzPts val="2300"/>
              <a:buFont typeface="Helvetica Neue"/>
              <a:buChar char="•"/>
              <a:defRPr sz="1800" b="0" i="0" u="none" strike="noStrike" cap="none">
                <a:solidFill>
                  <a:srgbClr val="000000"/>
                </a:solidFill>
                <a:latin typeface="Helvetica Neue"/>
                <a:ea typeface="Helvetica Neue"/>
                <a:cs typeface="Helvetica Neue"/>
                <a:sym typeface="Helvetica Neue"/>
              </a:defRPr>
            </a:lvl4pPr>
            <a:lvl5pPr marL="2286000" marR="0" lvl="4" indent="-374650" algn="l" rtl="0">
              <a:lnSpc>
                <a:spcPct val="100000"/>
              </a:lnSpc>
              <a:spcBef>
                <a:spcPts val="2200"/>
              </a:spcBef>
              <a:spcAft>
                <a:spcPts val="0"/>
              </a:spcAft>
              <a:buClr>
                <a:srgbClr val="000000"/>
              </a:buClr>
              <a:buSzPts val="2300"/>
              <a:buFont typeface="Helvetica Neue"/>
              <a:buChar char="•"/>
              <a:defRPr sz="1800" b="0" i="0" u="none" strike="noStrike" cap="none">
                <a:solidFill>
                  <a:srgbClr val="000000"/>
                </a:solidFill>
                <a:latin typeface="Helvetica Neue"/>
                <a:ea typeface="Helvetica Neue"/>
                <a:cs typeface="Helvetica Neue"/>
                <a:sym typeface="Helvetica Neue"/>
              </a:defRPr>
            </a:lvl5pPr>
            <a:lvl6pPr marL="2743200" marR="0" lvl="5" indent="-368300" algn="l" rtl="0">
              <a:lnSpc>
                <a:spcPct val="100000"/>
              </a:lnSpc>
              <a:spcBef>
                <a:spcPts val="2200"/>
              </a:spcBef>
              <a:spcAft>
                <a:spcPts val="0"/>
              </a:spcAft>
              <a:buClr>
                <a:srgbClr val="000000"/>
              </a:buClr>
              <a:buSzPts val="2200"/>
              <a:buFont typeface="Helvetica Neue"/>
              <a:buChar char="•"/>
              <a:defRPr sz="1800" b="0" i="0" u="none" strike="noStrike" cap="none">
                <a:solidFill>
                  <a:srgbClr val="000000"/>
                </a:solidFill>
                <a:latin typeface="Helvetica Neue"/>
                <a:ea typeface="Helvetica Neue"/>
                <a:cs typeface="Helvetica Neue"/>
                <a:sym typeface="Helvetica Neue"/>
              </a:defRPr>
            </a:lvl6pPr>
            <a:lvl7pPr marL="3200400" marR="0" lvl="6" indent="-368300" algn="l" rtl="0">
              <a:lnSpc>
                <a:spcPct val="100000"/>
              </a:lnSpc>
              <a:spcBef>
                <a:spcPts val="2200"/>
              </a:spcBef>
              <a:spcAft>
                <a:spcPts val="0"/>
              </a:spcAft>
              <a:buClr>
                <a:srgbClr val="000000"/>
              </a:buClr>
              <a:buSzPts val="2200"/>
              <a:buFont typeface="Helvetica Neue"/>
              <a:buChar char="•"/>
              <a:defRPr sz="1800" b="0" i="0" u="none" strike="noStrike" cap="none">
                <a:solidFill>
                  <a:srgbClr val="000000"/>
                </a:solidFill>
                <a:latin typeface="Helvetica Neue"/>
                <a:ea typeface="Helvetica Neue"/>
                <a:cs typeface="Helvetica Neue"/>
                <a:sym typeface="Helvetica Neue"/>
              </a:defRPr>
            </a:lvl7pPr>
            <a:lvl8pPr marL="3657600" marR="0" lvl="7" indent="-368300" algn="l" rtl="0">
              <a:lnSpc>
                <a:spcPct val="100000"/>
              </a:lnSpc>
              <a:spcBef>
                <a:spcPts val="2200"/>
              </a:spcBef>
              <a:spcAft>
                <a:spcPts val="0"/>
              </a:spcAft>
              <a:buClr>
                <a:srgbClr val="000000"/>
              </a:buClr>
              <a:buSzPts val="2200"/>
              <a:buFont typeface="Helvetica Neue"/>
              <a:buChar char="•"/>
              <a:defRPr sz="1800" b="0" i="0" u="none" strike="noStrike" cap="none">
                <a:solidFill>
                  <a:srgbClr val="000000"/>
                </a:solidFill>
                <a:latin typeface="Helvetica Neue"/>
                <a:ea typeface="Helvetica Neue"/>
                <a:cs typeface="Helvetica Neue"/>
                <a:sym typeface="Helvetica Neue"/>
              </a:defRPr>
            </a:lvl8pPr>
            <a:lvl9pPr marL="4114800" marR="0" lvl="8" indent="-368300" algn="l" rtl="0">
              <a:lnSpc>
                <a:spcPct val="100000"/>
              </a:lnSpc>
              <a:spcBef>
                <a:spcPts val="2200"/>
              </a:spcBef>
              <a:spcAft>
                <a:spcPts val="0"/>
              </a:spcAft>
              <a:buClr>
                <a:srgbClr val="000000"/>
              </a:buClr>
              <a:buSzPts val="2200"/>
              <a:buFont typeface="Helvetica Neue"/>
              <a:buChar char="•"/>
              <a:defRPr sz="1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4484637" y="4905375"/>
            <a:ext cx="169964" cy="172897"/>
          </a:xfrm>
          <a:prstGeom prst="rect">
            <a:avLst/>
          </a:prstGeom>
          <a:noFill/>
          <a:ln>
            <a:noFill/>
          </a:ln>
        </p:spPr>
        <p:txBody>
          <a:bodyPr spcFirstLastPara="1" wrap="square" lIns="19050" tIns="19050" rIns="19050" bIns="19050" anchor="t" anchorCtr="0">
            <a:spAutoFit/>
          </a:bodyPr>
          <a:lstStyle>
            <a:lvl1pPr marL="0" marR="0" lvl="0"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sz="5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49"/>
        <p:cNvGrpSpPr/>
        <p:nvPr/>
      </p:nvGrpSpPr>
      <p:grpSpPr>
        <a:xfrm>
          <a:off x="0" y="0"/>
          <a:ext cx="0" cy="0"/>
          <a:chOff x="0" y="0"/>
          <a:chExt cx="0" cy="0"/>
        </a:xfrm>
      </p:grpSpPr>
      <p:sp>
        <p:nvSpPr>
          <p:cNvPr id="150" name="Google Shape;150;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51" name="Google Shape;151;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52" name="Google Shape;152;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2.xml"/><Relationship Id="rId5" Type="http://schemas.openxmlformats.org/officeDocument/2006/relationships/image" Target="../media/image7.pn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0.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10.jp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2.xml"/><Relationship Id="rId5" Type="http://schemas.openxmlformats.org/officeDocument/2006/relationships/image" Target="../media/image7.pn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2.xml"/><Relationship Id="rId5" Type="http://schemas.openxmlformats.org/officeDocument/2006/relationships/image" Target="../media/image7.pn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18.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42.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3CAD"/>
        </a:solidFill>
        <a:effectLst/>
      </p:bgPr>
    </p:bg>
    <p:spTree>
      <p:nvGrpSpPr>
        <p:cNvPr id="1" name="Shape 218"/>
        <p:cNvGrpSpPr/>
        <p:nvPr/>
      </p:nvGrpSpPr>
      <p:grpSpPr>
        <a:xfrm>
          <a:off x="0" y="0"/>
          <a:ext cx="0" cy="0"/>
          <a:chOff x="0" y="0"/>
          <a:chExt cx="0" cy="0"/>
        </a:xfrm>
      </p:grpSpPr>
      <p:sp>
        <p:nvSpPr>
          <p:cNvPr id="219" name="Google Shape;219;p47"/>
          <p:cNvSpPr/>
          <p:nvPr/>
        </p:nvSpPr>
        <p:spPr>
          <a:xfrm>
            <a:off x="10600635" y="1600701"/>
            <a:ext cx="249600" cy="249600"/>
          </a:xfrm>
          <a:prstGeom prst="ellipse">
            <a:avLst/>
          </a:prstGeom>
          <a:solidFill>
            <a:srgbClr val="F8D57A"/>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31C08C"/>
              </a:buClr>
              <a:buSzPts val="1100"/>
              <a:buFont typeface="Helvetica Neue"/>
              <a:buNone/>
            </a:pPr>
            <a:endParaRPr sz="1100" b="0" i="0" u="none" strike="noStrike" cap="none">
              <a:solidFill>
                <a:srgbClr val="31C08C"/>
              </a:solidFill>
              <a:latin typeface="Helvetica Neue"/>
              <a:ea typeface="Helvetica Neue"/>
              <a:cs typeface="Helvetica Neue"/>
              <a:sym typeface="Helvetica Neue"/>
            </a:endParaRPr>
          </a:p>
        </p:txBody>
      </p:sp>
      <p:sp>
        <p:nvSpPr>
          <p:cNvPr id="220" name="Google Shape;220;p47"/>
          <p:cNvSpPr txBox="1"/>
          <p:nvPr/>
        </p:nvSpPr>
        <p:spPr>
          <a:xfrm>
            <a:off x="119050" y="745400"/>
            <a:ext cx="7709700" cy="946800"/>
          </a:xfrm>
          <a:prstGeom prst="rect">
            <a:avLst/>
          </a:prstGeom>
          <a:noFill/>
          <a:ln>
            <a:noFill/>
          </a:ln>
        </p:spPr>
        <p:txBody>
          <a:bodyPr spcFirstLastPara="1" wrap="square" lIns="19050" tIns="19050" rIns="19050" bIns="19050" anchor="t" anchorCtr="0">
            <a:noAutofit/>
          </a:bodyPr>
          <a:lstStyle/>
          <a:p>
            <a:pPr marL="0" lvl="0" indent="0" algn="l" rtl="0">
              <a:lnSpc>
                <a:spcPct val="115000"/>
              </a:lnSpc>
              <a:spcBef>
                <a:spcPts val="0"/>
              </a:spcBef>
              <a:spcAft>
                <a:spcPts val="0"/>
              </a:spcAft>
              <a:buNone/>
            </a:pPr>
            <a:r>
              <a:rPr lang="en" sz="5300">
                <a:solidFill>
                  <a:schemeClr val="lt1"/>
                </a:solidFill>
                <a:latin typeface="Nunito Sans ExtraBold"/>
                <a:ea typeface="Nunito Sans ExtraBold"/>
                <a:cs typeface="Nunito Sans ExtraBold"/>
                <a:sym typeface="Nunito Sans ExtraBold"/>
              </a:rPr>
              <a:t>Welcome to Toddle, Families!</a:t>
            </a:r>
            <a:endParaRPr sz="4600">
              <a:solidFill>
                <a:schemeClr val="lt1"/>
              </a:solidFill>
              <a:latin typeface="Nunito Sans ExtraBold"/>
              <a:ea typeface="Nunito Sans ExtraBold"/>
              <a:cs typeface="Nunito Sans ExtraBold"/>
              <a:sym typeface="Nunito Sans ExtraBold"/>
            </a:endParaRPr>
          </a:p>
        </p:txBody>
      </p:sp>
      <p:pic>
        <p:nvPicPr>
          <p:cNvPr id="221" name="Google Shape;221;p47" descr="Group 2242.png"/>
          <p:cNvPicPr preferRelativeResize="0"/>
          <p:nvPr/>
        </p:nvPicPr>
        <p:blipFill rotWithShape="1">
          <a:blip r:embed="rId3">
            <a:alphaModFix/>
          </a:blip>
          <a:srcRect/>
          <a:stretch/>
        </p:blipFill>
        <p:spPr>
          <a:xfrm>
            <a:off x="9852961" y="2048495"/>
            <a:ext cx="2103643" cy="1046510"/>
          </a:xfrm>
          <a:prstGeom prst="rect">
            <a:avLst/>
          </a:prstGeom>
          <a:noFill/>
          <a:ln>
            <a:noFill/>
          </a:ln>
        </p:spPr>
      </p:pic>
      <p:pic>
        <p:nvPicPr>
          <p:cNvPr id="222" name="Google Shape;222;p47"/>
          <p:cNvPicPr preferRelativeResize="0"/>
          <p:nvPr/>
        </p:nvPicPr>
        <p:blipFill rotWithShape="1">
          <a:blip r:embed="rId4">
            <a:alphaModFix/>
          </a:blip>
          <a:srcRect/>
          <a:stretch/>
        </p:blipFill>
        <p:spPr>
          <a:xfrm>
            <a:off x="4597475" y="2089400"/>
            <a:ext cx="3860024" cy="2610424"/>
          </a:xfrm>
          <a:prstGeom prst="rect">
            <a:avLst/>
          </a:prstGeom>
          <a:noFill/>
          <a:ln>
            <a:noFill/>
          </a:ln>
        </p:spPr>
      </p:pic>
      <p:pic>
        <p:nvPicPr>
          <p:cNvPr id="223" name="Google Shape;223;p47"/>
          <p:cNvPicPr preferRelativeResize="0"/>
          <p:nvPr/>
        </p:nvPicPr>
        <p:blipFill>
          <a:blip r:embed="rId5">
            <a:alphaModFix/>
          </a:blip>
          <a:stretch>
            <a:fillRect/>
          </a:stretch>
        </p:blipFill>
        <p:spPr>
          <a:xfrm flipH="1">
            <a:off x="6629400" y="20125"/>
            <a:ext cx="1199350" cy="1672074"/>
          </a:xfrm>
          <a:prstGeom prst="rect">
            <a:avLst/>
          </a:prstGeom>
          <a:noFill/>
          <a:ln>
            <a:noFill/>
          </a:ln>
        </p:spPr>
      </p:pic>
      <p:pic>
        <p:nvPicPr>
          <p:cNvPr id="224" name="Google Shape;224;p47"/>
          <p:cNvPicPr preferRelativeResize="0"/>
          <p:nvPr/>
        </p:nvPicPr>
        <p:blipFill>
          <a:blip r:embed="rId6">
            <a:alphaModFix/>
          </a:blip>
          <a:stretch>
            <a:fillRect/>
          </a:stretch>
        </p:blipFill>
        <p:spPr>
          <a:xfrm>
            <a:off x="973405" y="4105736"/>
            <a:ext cx="1069375" cy="355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3"/>
        <p:cNvGrpSpPr/>
        <p:nvPr/>
      </p:nvGrpSpPr>
      <p:grpSpPr>
        <a:xfrm>
          <a:off x="0" y="0"/>
          <a:ext cx="0" cy="0"/>
          <a:chOff x="0" y="0"/>
          <a:chExt cx="0" cy="0"/>
        </a:xfrm>
      </p:grpSpPr>
      <p:sp>
        <p:nvSpPr>
          <p:cNvPr id="384" name="Google Shape;384;p56"/>
          <p:cNvSpPr/>
          <p:nvPr/>
        </p:nvSpPr>
        <p:spPr>
          <a:xfrm>
            <a:off x="4572000" y="0"/>
            <a:ext cx="4572000" cy="5143500"/>
          </a:xfrm>
          <a:prstGeom prst="rect">
            <a:avLst/>
          </a:prstGeom>
          <a:solidFill>
            <a:srgbClr val="FBEA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6"/>
          <p:cNvSpPr/>
          <p:nvPr/>
        </p:nvSpPr>
        <p:spPr>
          <a:xfrm>
            <a:off x="5847300" y="727642"/>
            <a:ext cx="2021400" cy="3771300"/>
          </a:xfrm>
          <a:prstGeom prst="roundRect">
            <a:avLst>
              <a:gd name="adj" fmla="val 9370"/>
            </a:avLst>
          </a:prstGeom>
          <a:solidFill>
            <a:schemeClr val="lt1"/>
          </a:solidFill>
          <a:ln w="76200" cap="flat" cmpd="sng">
            <a:solidFill>
              <a:schemeClr val="lt1"/>
            </a:solidFill>
            <a:prstDash val="solid"/>
            <a:round/>
            <a:headEnd type="none" w="sm" len="sm"/>
            <a:tailEnd type="none" w="sm" len="sm"/>
          </a:ln>
          <a:effectLst>
            <a:outerShdw blurRad="371475" dist="19050" dir="5400000" algn="bl" rotWithShape="0">
              <a:srgbClr val="BF9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6"/>
          <p:cNvSpPr/>
          <p:nvPr/>
        </p:nvSpPr>
        <p:spPr>
          <a:xfrm>
            <a:off x="11117668" y="4773598"/>
            <a:ext cx="1862100" cy="1862100"/>
          </a:xfrm>
          <a:prstGeom prst="ellipse">
            <a:avLst/>
          </a:prstGeom>
          <a:solidFill>
            <a:srgbClr val="FFAB00">
              <a:alpha val="18430"/>
            </a:srgbClr>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EC646D"/>
              </a:buClr>
              <a:buSzPts val="1100"/>
              <a:buFont typeface="Helvetica Neue"/>
              <a:buNone/>
            </a:pPr>
            <a:endParaRPr sz="1100" b="0" i="0" u="none" strike="noStrike" cap="none">
              <a:solidFill>
                <a:srgbClr val="EC646D"/>
              </a:solidFill>
              <a:latin typeface="Helvetica Neue"/>
              <a:ea typeface="Helvetica Neue"/>
              <a:cs typeface="Helvetica Neue"/>
              <a:sym typeface="Helvetica Neue"/>
            </a:endParaRPr>
          </a:p>
        </p:txBody>
      </p:sp>
      <p:pic>
        <p:nvPicPr>
          <p:cNvPr id="387" name="Google Shape;387;p56"/>
          <p:cNvPicPr preferRelativeResize="0"/>
          <p:nvPr/>
        </p:nvPicPr>
        <p:blipFill rotWithShape="1">
          <a:blip r:embed="rId3">
            <a:alphaModFix/>
          </a:blip>
          <a:srcRect r="64421"/>
          <a:stretch/>
        </p:blipFill>
        <p:spPr>
          <a:xfrm>
            <a:off x="365325" y="4598313"/>
            <a:ext cx="321751" cy="300474"/>
          </a:xfrm>
          <a:prstGeom prst="rect">
            <a:avLst/>
          </a:prstGeom>
          <a:noFill/>
          <a:ln>
            <a:noFill/>
          </a:ln>
        </p:spPr>
      </p:pic>
      <p:sp>
        <p:nvSpPr>
          <p:cNvPr id="388" name="Google Shape;388;p56"/>
          <p:cNvSpPr txBox="1"/>
          <p:nvPr/>
        </p:nvSpPr>
        <p:spPr>
          <a:xfrm>
            <a:off x="604725" y="524825"/>
            <a:ext cx="6539100" cy="408000"/>
          </a:xfrm>
          <a:prstGeom prst="rect">
            <a:avLst/>
          </a:prstGeom>
          <a:noFill/>
          <a:ln>
            <a:noFill/>
          </a:ln>
        </p:spPr>
        <p:txBody>
          <a:bodyPr spcFirstLastPara="1" wrap="square" lIns="19050" tIns="19050" rIns="19050" bIns="19050" anchor="t" anchorCtr="0">
            <a:spAutoFit/>
          </a:bodyPr>
          <a:lstStyle/>
          <a:p>
            <a:pPr marL="0" lvl="0" indent="0" algn="l" rtl="0">
              <a:lnSpc>
                <a:spcPct val="100000"/>
              </a:lnSpc>
              <a:spcBef>
                <a:spcPts val="0"/>
              </a:spcBef>
              <a:spcAft>
                <a:spcPts val="0"/>
              </a:spcAft>
              <a:buNone/>
            </a:pPr>
            <a:r>
              <a:rPr lang="en" sz="2400">
                <a:solidFill>
                  <a:schemeClr val="dk1"/>
                </a:solidFill>
                <a:latin typeface="Nunito Sans SemiBold"/>
                <a:ea typeface="Nunito Sans SemiBold"/>
                <a:cs typeface="Nunito Sans SemiBold"/>
                <a:sym typeface="Nunito Sans SemiBold"/>
              </a:rPr>
              <a:t>On the Family app</a:t>
            </a:r>
            <a:endParaRPr sz="2400">
              <a:solidFill>
                <a:schemeClr val="dk1"/>
              </a:solidFill>
              <a:latin typeface="Nunito Sans SemiBold"/>
              <a:ea typeface="Nunito Sans SemiBold"/>
              <a:cs typeface="Nunito Sans SemiBold"/>
              <a:sym typeface="Nunito Sans SemiBold"/>
            </a:endParaRPr>
          </a:p>
        </p:txBody>
      </p:sp>
      <p:sp>
        <p:nvSpPr>
          <p:cNvPr id="389" name="Google Shape;389;p56"/>
          <p:cNvSpPr txBox="1"/>
          <p:nvPr/>
        </p:nvSpPr>
        <p:spPr>
          <a:xfrm>
            <a:off x="0" y="2573"/>
            <a:ext cx="3439200" cy="369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200">
              <a:latin typeface="Nunito Sans"/>
              <a:ea typeface="Nunito Sans"/>
              <a:cs typeface="Nunito Sans"/>
              <a:sym typeface="Nunito Sans"/>
            </a:endParaRPr>
          </a:p>
        </p:txBody>
      </p:sp>
      <p:sp>
        <p:nvSpPr>
          <p:cNvPr id="390" name="Google Shape;390;p56"/>
          <p:cNvSpPr/>
          <p:nvPr/>
        </p:nvSpPr>
        <p:spPr>
          <a:xfrm>
            <a:off x="657700" y="1023300"/>
            <a:ext cx="3139114" cy="408088"/>
          </a:xfrm>
          <a:custGeom>
            <a:avLst/>
            <a:gdLst/>
            <a:ahLst/>
            <a:cxnLst/>
            <a:rect l="l" t="t" r="r" b="b"/>
            <a:pathLst>
              <a:path w="2610490" h="320069" extrusionOk="0">
                <a:moveTo>
                  <a:pt x="28509" y="0"/>
                </a:moveTo>
                <a:lnTo>
                  <a:pt x="2581981" y="0"/>
                </a:lnTo>
                <a:cubicBezTo>
                  <a:pt x="2597726" y="0"/>
                  <a:pt x="2610490" y="12764"/>
                  <a:pt x="2610490" y="28509"/>
                </a:cubicBezTo>
                <a:lnTo>
                  <a:pt x="2610490" y="291560"/>
                </a:lnTo>
                <a:cubicBezTo>
                  <a:pt x="2610490" y="307305"/>
                  <a:pt x="2597726" y="320069"/>
                  <a:pt x="2581981" y="320069"/>
                </a:cubicBezTo>
                <a:lnTo>
                  <a:pt x="28509" y="320069"/>
                </a:lnTo>
                <a:cubicBezTo>
                  <a:pt x="12764" y="320069"/>
                  <a:pt x="0" y="307305"/>
                  <a:pt x="0" y="291560"/>
                </a:cubicBezTo>
                <a:lnTo>
                  <a:pt x="0" y="28509"/>
                </a:lnTo>
                <a:cubicBezTo>
                  <a:pt x="0" y="12764"/>
                  <a:pt x="12764" y="0"/>
                  <a:pt x="28509" y="0"/>
                </a:cubicBezTo>
                <a:close/>
              </a:path>
            </a:pathLst>
          </a:custGeom>
          <a:solidFill>
            <a:srgbClr val="FFEBB9"/>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r>
              <a:rPr lang="en" sz="1600">
                <a:solidFill>
                  <a:schemeClr val="dk1"/>
                </a:solidFill>
                <a:latin typeface="Nunito Sans"/>
                <a:ea typeface="Nunito Sans"/>
                <a:cs typeface="Nunito Sans"/>
                <a:sym typeface="Nunito Sans"/>
              </a:rPr>
              <a:t>Student Portfolio- Get involved!</a:t>
            </a:r>
            <a:endParaRPr sz="1600">
              <a:solidFill>
                <a:schemeClr val="dk1"/>
              </a:solidFill>
              <a:latin typeface="Nunito Sans"/>
              <a:ea typeface="Nunito Sans"/>
              <a:cs typeface="Nunito Sans"/>
              <a:sym typeface="Nunito Sans"/>
            </a:endParaRPr>
          </a:p>
        </p:txBody>
      </p:sp>
      <p:sp>
        <p:nvSpPr>
          <p:cNvPr id="391" name="Google Shape;391;p56"/>
          <p:cNvSpPr txBox="1"/>
          <p:nvPr/>
        </p:nvSpPr>
        <p:spPr>
          <a:xfrm>
            <a:off x="921575" y="1612113"/>
            <a:ext cx="25254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Nunito"/>
                <a:ea typeface="Nunito"/>
                <a:cs typeface="Nunito"/>
                <a:sym typeface="Nunito"/>
              </a:rPr>
              <a:t>Take a look at the evidence gathered in your child's portfolio the moment they get posted</a:t>
            </a:r>
            <a:endParaRPr>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r>
              <a:rPr lang="en">
                <a:solidFill>
                  <a:schemeClr val="dk1"/>
                </a:solidFill>
                <a:latin typeface="Nunito"/>
                <a:ea typeface="Nunito"/>
                <a:cs typeface="Nunito"/>
                <a:sym typeface="Nunito"/>
              </a:rPr>
              <a:t>Tap the ♡ to show how proud you are of your child’s efforts</a:t>
            </a:r>
            <a:endParaRPr>
              <a:solidFill>
                <a:schemeClr val="dk1"/>
              </a:solidFill>
              <a:latin typeface="Nunito"/>
              <a:ea typeface="Nunito"/>
              <a:cs typeface="Nunito"/>
              <a:sym typeface="Nunito"/>
            </a:endParaRPr>
          </a:p>
          <a:p>
            <a:pPr marL="91440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r>
              <a:rPr lang="en">
                <a:solidFill>
                  <a:schemeClr val="dk1"/>
                </a:solidFill>
                <a:latin typeface="Nunito"/>
                <a:ea typeface="Nunito"/>
                <a:cs typeface="Nunito"/>
                <a:sym typeface="Nunito"/>
              </a:rPr>
              <a:t>Leave a few words of encouragement in the comment section</a:t>
            </a:r>
            <a:endParaRPr>
              <a:solidFill>
                <a:schemeClr val="dk1"/>
              </a:solidFill>
              <a:latin typeface="Nunito"/>
              <a:ea typeface="Nunito"/>
              <a:cs typeface="Nunito"/>
              <a:sym typeface="Nunito"/>
            </a:endParaRPr>
          </a:p>
          <a:p>
            <a:pPr marL="457200" lvl="0" indent="0" algn="l" rtl="0">
              <a:lnSpc>
                <a:spcPct val="115000"/>
              </a:lnSpc>
              <a:spcBef>
                <a:spcPts val="0"/>
              </a:spcBef>
              <a:spcAft>
                <a:spcPts val="0"/>
              </a:spcAft>
              <a:buNone/>
            </a:pPr>
            <a:endParaRPr>
              <a:solidFill>
                <a:schemeClr val="dk1"/>
              </a:solidFill>
              <a:latin typeface="Nunito Sans"/>
              <a:ea typeface="Nunito Sans"/>
              <a:cs typeface="Nunito Sans"/>
              <a:sym typeface="Nunito Sans"/>
            </a:endParaRPr>
          </a:p>
        </p:txBody>
      </p:sp>
      <p:grpSp>
        <p:nvGrpSpPr>
          <p:cNvPr id="392" name="Google Shape;392;p56"/>
          <p:cNvGrpSpPr/>
          <p:nvPr/>
        </p:nvGrpSpPr>
        <p:grpSpPr>
          <a:xfrm>
            <a:off x="661767" y="1678438"/>
            <a:ext cx="259800" cy="338700"/>
            <a:chOff x="565225" y="2252150"/>
            <a:chExt cx="259800" cy="338700"/>
          </a:xfrm>
        </p:grpSpPr>
        <p:sp>
          <p:nvSpPr>
            <p:cNvPr id="393" name="Google Shape;393;p56"/>
            <p:cNvSpPr/>
            <p:nvPr/>
          </p:nvSpPr>
          <p:spPr>
            <a:xfrm>
              <a:off x="565225" y="2299250"/>
              <a:ext cx="259800" cy="259800"/>
            </a:xfrm>
            <a:prstGeom prst="ellipse">
              <a:avLst/>
            </a:prstGeom>
            <a:solidFill>
              <a:srgbClr val="60E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6"/>
            <p:cNvSpPr txBox="1"/>
            <p:nvPr/>
          </p:nvSpPr>
          <p:spPr>
            <a:xfrm>
              <a:off x="567392" y="2252150"/>
              <a:ext cx="226800" cy="3387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None/>
              </a:pPr>
              <a:r>
                <a:rPr lang="en" sz="1000" b="1">
                  <a:latin typeface="Nunito Sans"/>
                  <a:ea typeface="Nunito Sans"/>
                  <a:cs typeface="Nunito Sans"/>
                  <a:sym typeface="Nunito Sans"/>
                </a:rPr>
                <a:t>1</a:t>
              </a:r>
              <a:endParaRPr sz="1000" b="1">
                <a:latin typeface="Nunito Sans"/>
                <a:ea typeface="Nunito Sans"/>
                <a:cs typeface="Nunito Sans"/>
                <a:sym typeface="Nunito Sans"/>
              </a:endParaRPr>
            </a:p>
          </p:txBody>
        </p:sp>
      </p:grpSp>
      <p:grpSp>
        <p:nvGrpSpPr>
          <p:cNvPr id="395" name="Google Shape;395;p56"/>
          <p:cNvGrpSpPr/>
          <p:nvPr/>
        </p:nvGrpSpPr>
        <p:grpSpPr>
          <a:xfrm>
            <a:off x="657137" y="2762780"/>
            <a:ext cx="269070" cy="338700"/>
            <a:chOff x="555955" y="2259800"/>
            <a:chExt cx="269070" cy="338700"/>
          </a:xfrm>
        </p:grpSpPr>
        <p:sp>
          <p:nvSpPr>
            <p:cNvPr id="396" name="Google Shape;396;p56"/>
            <p:cNvSpPr/>
            <p:nvPr/>
          </p:nvSpPr>
          <p:spPr>
            <a:xfrm>
              <a:off x="565225" y="2299250"/>
              <a:ext cx="259800" cy="259800"/>
            </a:xfrm>
            <a:prstGeom prst="ellipse">
              <a:avLst/>
            </a:prstGeom>
            <a:solidFill>
              <a:srgbClr val="FFC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6"/>
            <p:cNvSpPr txBox="1"/>
            <p:nvPr/>
          </p:nvSpPr>
          <p:spPr>
            <a:xfrm>
              <a:off x="555955" y="2259800"/>
              <a:ext cx="226800" cy="3387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None/>
              </a:pPr>
              <a:r>
                <a:rPr lang="en" sz="1000" b="1">
                  <a:latin typeface="Nunito Sans"/>
                  <a:ea typeface="Nunito Sans"/>
                  <a:cs typeface="Nunito Sans"/>
                  <a:sym typeface="Nunito Sans"/>
                </a:rPr>
                <a:t>2</a:t>
              </a:r>
              <a:endParaRPr sz="1000" b="1">
                <a:latin typeface="Nunito Sans"/>
                <a:ea typeface="Nunito Sans"/>
                <a:cs typeface="Nunito Sans"/>
                <a:sym typeface="Nunito Sans"/>
              </a:endParaRPr>
            </a:p>
          </p:txBody>
        </p:sp>
      </p:grpSp>
      <p:grpSp>
        <p:nvGrpSpPr>
          <p:cNvPr id="398" name="Google Shape;398;p56"/>
          <p:cNvGrpSpPr/>
          <p:nvPr/>
        </p:nvGrpSpPr>
        <p:grpSpPr>
          <a:xfrm>
            <a:off x="661767" y="3573588"/>
            <a:ext cx="259800" cy="338700"/>
            <a:chOff x="565225" y="2252150"/>
            <a:chExt cx="259800" cy="338700"/>
          </a:xfrm>
        </p:grpSpPr>
        <p:sp>
          <p:nvSpPr>
            <p:cNvPr id="399" name="Google Shape;399;p56"/>
            <p:cNvSpPr/>
            <p:nvPr/>
          </p:nvSpPr>
          <p:spPr>
            <a:xfrm>
              <a:off x="565225" y="2299250"/>
              <a:ext cx="259800" cy="259800"/>
            </a:xfrm>
            <a:prstGeom prst="ellipse">
              <a:avLst/>
            </a:prstGeom>
            <a:solidFill>
              <a:srgbClr val="60E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6"/>
            <p:cNvSpPr txBox="1"/>
            <p:nvPr/>
          </p:nvSpPr>
          <p:spPr>
            <a:xfrm>
              <a:off x="567392" y="2252150"/>
              <a:ext cx="226800" cy="3387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None/>
              </a:pPr>
              <a:r>
                <a:rPr lang="en" sz="1000" b="1">
                  <a:latin typeface="Nunito Sans"/>
                  <a:ea typeface="Nunito Sans"/>
                  <a:cs typeface="Nunito Sans"/>
                  <a:sym typeface="Nunito Sans"/>
                </a:rPr>
                <a:t>3</a:t>
              </a:r>
              <a:endParaRPr sz="1000" b="1">
                <a:latin typeface="Nunito Sans"/>
                <a:ea typeface="Nunito Sans"/>
                <a:cs typeface="Nunito Sans"/>
                <a:sym typeface="Nunito Sans"/>
              </a:endParaRPr>
            </a:p>
          </p:txBody>
        </p:sp>
      </p:grpSp>
      <p:pic>
        <p:nvPicPr>
          <p:cNvPr id="401" name="Google Shape;401;p56"/>
          <p:cNvPicPr preferRelativeResize="0"/>
          <p:nvPr/>
        </p:nvPicPr>
        <p:blipFill rotWithShape="1">
          <a:blip r:embed="rId4">
            <a:alphaModFix/>
          </a:blip>
          <a:srcRect t="4844" b="4780"/>
          <a:stretch/>
        </p:blipFill>
        <p:spPr>
          <a:xfrm>
            <a:off x="5867350" y="727630"/>
            <a:ext cx="1981200" cy="3658800"/>
          </a:xfrm>
          <a:prstGeom prst="roundRect">
            <a:avLst>
              <a:gd name="adj" fmla="val 16667"/>
            </a:avLst>
          </a:prstGeom>
          <a:noFill/>
          <a:ln>
            <a:noFill/>
          </a:ln>
        </p:spPr>
      </p:pic>
      <p:pic>
        <p:nvPicPr>
          <p:cNvPr id="402" name="Google Shape;402;p56"/>
          <p:cNvPicPr preferRelativeResize="0"/>
          <p:nvPr/>
        </p:nvPicPr>
        <p:blipFill rotWithShape="1">
          <a:blip r:embed="rId5">
            <a:alphaModFix/>
          </a:blip>
          <a:srcRect t="10" b="-10"/>
          <a:stretch/>
        </p:blipFill>
        <p:spPr>
          <a:xfrm>
            <a:off x="7896850" y="128735"/>
            <a:ext cx="1134000" cy="52112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6"/>
        <p:cNvGrpSpPr/>
        <p:nvPr/>
      </p:nvGrpSpPr>
      <p:grpSpPr>
        <a:xfrm>
          <a:off x="0" y="0"/>
          <a:ext cx="0" cy="0"/>
          <a:chOff x="0" y="0"/>
          <a:chExt cx="0" cy="0"/>
        </a:xfrm>
      </p:grpSpPr>
      <p:sp>
        <p:nvSpPr>
          <p:cNvPr id="407" name="Google Shape;407;p57"/>
          <p:cNvSpPr/>
          <p:nvPr/>
        </p:nvSpPr>
        <p:spPr>
          <a:xfrm>
            <a:off x="3588500" y="0"/>
            <a:ext cx="5555400" cy="5143500"/>
          </a:xfrm>
          <a:prstGeom prst="rect">
            <a:avLst/>
          </a:prstGeom>
          <a:solidFill>
            <a:srgbClr val="FBEA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7"/>
          <p:cNvSpPr/>
          <p:nvPr/>
        </p:nvSpPr>
        <p:spPr>
          <a:xfrm>
            <a:off x="4326125" y="711050"/>
            <a:ext cx="1737600" cy="3719100"/>
          </a:xfrm>
          <a:prstGeom prst="roundRect">
            <a:avLst>
              <a:gd name="adj" fmla="val 9370"/>
            </a:avLst>
          </a:prstGeom>
          <a:solidFill>
            <a:schemeClr val="lt1"/>
          </a:solidFill>
          <a:ln w="76200" cap="flat" cmpd="sng">
            <a:solidFill>
              <a:schemeClr val="lt1"/>
            </a:solidFill>
            <a:prstDash val="solid"/>
            <a:round/>
            <a:headEnd type="none" w="sm" len="sm"/>
            <a:tailEnd type="none" w="sm" len="sm"/>
          </a:ln>
          <a:effectLst>
            <a:outerShdw blurRad="371475" dist="19050" dir="5400000" algn="bl" rotWithShape="0">
              <a:srgbClr val="BF9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7"/>
          <p:cNvSpPr/>
          <p:nvPr/>
        </p:nvSpPr>
        <p:spPr>
          <a:xfrm>
            <a:off x="6498000" y="711050"/>
            <a:ext cx="1968900" cy="3719100"/>
          </a:xfrm>
          <a:prstGeom prst="roundRect">
            <a:avLst>
              <a:gd name="adj" fmla="val 9370"/>
            </a:avLst>
          </a:prstGeom>
          <a:solidFill>
            <a:schemeClr val="lt1"/>
          </a:solidFill>
          <a:ln w="76200" cap="flat" cmpd="sng">
            <a:solidFill>
              <a:schemeClr val="lt1"/>
            </a:solidFill>
            <a:prstDash val="solid"/>
            <a:round/>
            <a:headEnd type="none" w="sm" len="sm"/>
            <a:tailEnd type="none" w="sm" len="sm"/>
          </a:ln>
          <a:effectLst>
            <a:outerShdw blurRad="371475" dist="19050" dir="5400000" algn="bl" rotWithShape="0">
              <a:srgbClr val="BF9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7"/>
          <p:cNvSpPr/>
          <p:nvPr/>
        </p:nvSpPr>
        <p:spPr>
          <a:xfrm>
            <a:off x="11117668" y="4773598"/>
            <a:ext cx="1862100" cy="1862100"/>
          </a:xfrm>
          <a:prstGeom prst="ellipse">
            <a:avLst/>
          </a:prstGeom>
          <a:solidFill>
            <a:srgbClr val="FFAB00">
              <a:alpha val="18430"/>
            </a:srgbClr>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EC646D"/>
              </a:buClr>
              <a:buSzPts val="1100"/>
              <a:buFont typeface="Helvetica Neue"/>
              <a:buNone/>
            </a:pPr>
            <a:endParaRPr sz="1100" b="0" i="0" u="none" strike="noStrike" cap="none">
              <a:solidFill>
                <a:srgbClr val="EC646D"/>
              </a:solidFill>
              <a:latin typeface="Helvetica Neue"/>
              <a:ea typeface="Helvetica Neue"/>
              <a:cs typeface="Helvetica Neue"/>
              <a:sym typeface="Helvetica Neue"/>
            </a:endParaRPr>
          </a:p>
        </p:txBody>
      </p:sp>
      <p:pic>
        <p:nvPicPr>
          <p:cNvPr id="411" name="Google Shape;411;p57"/>
          <p:cNvPicPr preferRelativeResize="0"/>
          <p:nvPr/>
        </p:nvPicPr>
        <p:blipFill rotWithShape="1">
          <a:blip r:embed="rId3">
            <a:alphaModFix/>
          </a:blip>
          <a:srcRect r="64421"/>
          <a:stretch/>
        </p:blipFill>
        <p:spPr>
          <a:xfrm>
            <a:off x="365325" y="4598313"/>
            <a:ext cx="321751" cy="300474"/>
          </a:xfrm>
          <a:prstGeom prst="rect">
            <a:avLst/>
          </a:prstGeom>
          <a:noFill/>
          <a:ln>
            <a:noFill/>
          </a:ln>
        </p:spPr>
      </p:pic>
      <p:sp>
        <p:nvSpPr>
          <p:cNvPr id="412" name="Google Shape;412;p57"/>
          <p:cNvSpPr txBox="1"/>
          <p:nvPr/>
        </p:nvSpPr>
        <p:spPr>
          <a:xfrm>
            <a:off x="604725" y="524825"/>
            <a:ext cx="6539100" cy="408000"/>
          </a:xfrm>
          <a:prstGeom prst="rect">
            <a:avLst/>
          </a:prstGeom>
          <a:noFill/>
          <a:ln>
            <a:noFill/>
          </a:ln>
        </p:spPr>
        <p:txBody>
          <a:bodyPr spcFirstLastPara="1" wrap="square" lIns="19050" tIns="19050" rIns="19050" bIns="19050" anchor="t" anchorCtr="0">
            <a:spAutoFit/>
          </a:bodyPr>
          <a:lstStyle/>
          <a:p>
            <a:pPr marL="0" lvl="0" indent="0" algn="l" rtl="0">
              <a:lnSpc>
                <a:spcPct val="100000"/>
              </a:lnSpc>
              <a:spcBef>
                <a:spcPts val="0"/>
              </a:spcBef>
              <a:spcAft>
                <a:spcPts val="0"/>
              </a:spcAft>
              <a:buNone/>
            </a:pPr>
            <a:r>
              <a:rPr lang="en" sz="2400">
                <a:solidFill>
                  <a:schemeClr val="dk1"/>
                </a:solidFill>
                <a:latin typeface="Nunito Sans SemiBold"/>
                <a:ea typeface="Nunito Sans SemiBold"/>
                <a:cs typeface="Nunito Sans SemiBold"/>
                <a:sym typeface="Nunito Sans SemiBold"/>
              </a:rPr>
              <a:t>On the Family app</a:t>
            </a:r>
            <a:endParaRPr sz="2400">
              <a:solidFill>
                <a:schemeClr val="dk1"/>
              </a:solidFill>
              <a:latin typeface="Nunito Sans SemiBold"/>
              <a:ea typeface="Nunito Sans SemiBold"/>
              <a:cs typeface="Nunito Sans SemiBold"/>
              <a:sym typeface="Nunito Sans SemiBold"/>
            </a:endParaRPr>
          </a:p>
        </p:txBody>
      </p:sp>
      <p:sp>
        <p:nvSpPr>
          <p:cNvPr id="413" name="Google Shape;413;p57"/>
          <p:cNvSpPr txBox="1"/>
          <p:nvPr/>
        </p:nvSpPr>
        <p:spPr>
          <a:xfrm>
            <a:off x="0" y="2573"/>
            <a:ext cx="3439200" cy="369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200">
              <a:latin typeface="Nunito Sans"/>
              <a:ea typeface="Nunito Sans"/>
              <a:cs typeface="Nunito Sans"/>
              <a:sym typeface="Nunito Sans"/>
            </a:endParaRPr>
          </a:p>
        </p:txBody>
      </p:sp>
      <p:sp>
        <p:nvSpPr>
          <p:cNvPr id="414" name="Google Shape;414;p57"/>
          <p:cNvSpPr/>
          <p:nvPr/>
        </p:nvSpPr>
        <p:spPr>
          <a:xfrm>
            <a:off x="657700" y="1023288"/>
            <a:ext cx="1768607" cy="408088"/>
          </a:xfrm>
          <a:custGeom>
            <a:avLst/>
            <a:gdLst/>
            <a:ahLst/>
            <a:cxnLst/>
            <a:rect l="l" t="t" r="r" b="b"/>
            <a:pathLst>
              <a:path w="2610490" h="320069" extrusionOk="0">
                <a:moveTo>
                  <a:pt x="28509" y="0"/>
                </a:moveTo>
                <a:lnTo>
                  <a:pt x="2581981" y="0"/>
                </a:lnTo>
                <a:cubicBezTo>
                  <a:pt x="2597726" y="0"/>
                  <a:pt x="2610490" y="12764"/>
                  <a:pt x="2610490" y="28509"/>
                </a:cubicBezTo>
                <a:lnTo>
                  <a:pt x="2610490" y="291560"/>
                </a:lnTo>
                <a:cubicBezTo>
                  <a:pt x="2610490" y="307305"/>
                  <a:pt x="2597726" y="320069"/>
                  <a:pt x="2581981" y="320069"/>
                </a:cubicBezTo>
                <a:lnTo>
                  <a:pt x="28509" y="320069"/>
                </a:lnTo>
                <a:cubicBezTo>
                  <a:pt x="12764" y="320069"/>
                  <a:pt x="0" y="307305"/>
                  <a:pt x="0" y="291560"/>
                </a:cubicBezTo>
                <a:lnTo>
                  <a:pt x="0" y="28509"/>
                </a:lnTo>
                <a:cubicBezTo>
                  <a:pt x="0" y="12764"/>
                  <a:pt x="12764" y="0"/>
                  <a:pt x="28509" y="0"/>
                </a:cubicBezTo>
                <a:close/>
              </a:path>
            </a:pathLst>
          </a:custGeom>
          <a:solidFill>
            <a:srgbClr val="FFEBB9"/>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r>
              <a:rPr lang="en" sz="1600">
                <a:solidFill>
                  <a:schemeClr val="dk1"/>
                </a:solidFill>
                <a:latin typeface="Nunito Sans"/>
                <a:ea typeface="Nunito Sans"/>
                <a:cs typeface="Nunito Sans"/>
                <a:sym typeface="Nunito Sans"/>
              </a:rPr>
              <a:t>Progress Report</a:t>
            </a:r>
            <a:endParaRPr sz="1600">
              <a:solidFill>
                <a:schemeClr val="dk1"/>
              </a:solidFill>
              <a:latin typeface="Nunito Sans"/>
              <a:ea typeface="Nunito Sans"/>
              <a:cs typeface="Nunito Sans"/>
              <a:sym typeface="Nunito Sans"/>
            </a:endParaRPr>
          </a:p>
        </p:txBody>
      </p:sp>
      <p:pic>
        <p:nvPicPr>
          <p:cNvPr id="415" name="Google Shape;415;p57"/>
          <p:cNvPicPr preferRelativeResize="0"/>
          <p:nvPr/>
        </p:nvPicPr>
        <p:blipFill rotWithShape="1">
          <a:blip r:embed="rId4">
            <a:alphaModFix/>
          </a:blip>
          <a:srcRect t="6059" b="8110"/>
          <a:stretch/>
        </p:blipFill>
        <p:spPr>
          <a:xfrm>
            <a:off x="4326113" y="744637"/>
            <a:ext cx="1737612" cy="3651936"/>
          </a:xfrm>
          <a:prstGeom prst="rect">
            <a:avLst/>
          </a:prstGeom>
          <a:noFill/>
          <a:ln>
            <a:noFill/>
          </a:ln>
        </p:spPr>
      </p:pic>
      <p:pic>
        <p:nvPicPr>
          <p:cNvPr id="416" name="Google Shape;416;p57"/>
          <p:cNvPicPr preferRelativeResize="0"/>
          <p:nvPr/>
        </p:nvPicPr>
        <p:blipFill>
          <a:blip r:embed="rId5">
            <a:alphaModFix/>
          </a:blip>
          <a:stretch>
            <a:fillRect/>
          </a:stretch>
        </p:blipFill>
        <p:spPr>
          <a:xfrm rot="-6888183">
            <a:off x="5068760" y="2449803"/>
            <a:ext cx="453057" cy="784000"/>
          </a:xfrm>
          <a:prstGeom prst="rect">
            <a:avLst/>
          </a:prstGeom>
          <a:noFill/>
          <a:ln>
            <a:noFill/>
          </a:ln>
        </p:spPr>
      </p:pic>
      <p:cxnSp>
        <p:nvCxnSpPr>
          <p:cNvPr id="417" name="Google Shape;417;p57"/>
          <p:cNvCxnSpPr/>
          <p:nvPr/>
        </p:nvCxnSpPr>
        <p:spPr>
          <a:xfrm>
            <a:off x="5806591" y="4687264"/>
            <a:ext cx="1049100" cy="4500"/>
          </a:xfrm>
          <a:prstGeom prst="straightConnector1">
            <a:avLst/>
          </a:prstGeom>
          <a:noFill/>
          <a:ln w="9525" cap="flat" cmpd="sng">
            <a:solidFill>
              <a:schemeClr val="dk1"/>
            </a:solidFill>
            <a:prstDash val="solid"/>
            <a:round/>
            <a:headEnd type="none" w="med" len="med"/>
            <a:tailEnd type="triangle" w="med" len="med"/>
          </a:ln>
        </p:spPr>
      </p:cxnSp>
      <p:grpSp>
        <p:nvGrpSpPr>
          <p:cNvPr id="418" name="Google Shape;418;p57"/>
          <p:cNvGrpSpPr/>
          <p:nvPr/>
        </p:nvGrpSpPr>
        <p:grpSpPr>
          <a:xfrm>
            <a:off x="5075539" y="4520156"/>
            <a:ext cx="238756" cy="338746"/>
            <a:chOff x="565225" y="2252150"/>
            <a:chExt cx="259800" cy="352200"/>
          </a:xfrm>
        </p:grpSpPr>
        <p:sp>
          <p:nvSpPr>
            <p:cNvPr id="419" name="Google Shape;419;p57"/>
            <p:cNvSpPr/>
            <p:nvPr/>
          </p:nvSpPr>
          <p:spPr>
            <a:xfrm>
              <a:off x="565225" y="2299250"/>
              <a:ext cx="259800" cy="259800"/>
            </a:xfrm>
            <a:prstGeom prst="ellipse">
              <a:avLst/>
            </a:prstGeom>
            <a:solidFill>
              <a:srgbClr val="60E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7"/>
            <p:cNvSpPr txBox="1"/>
            <p:nvPr/>
          </p:nvSpPr>
          <p:spPr>
            <a:xfrm>
              <a:off x="567392" y="2252150"/>
              <a:ext cx="226800" cy="3522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None/>
              </a:pPr>
              <a:r>
                <a:rPr lang="en" sz="1000" b="1">
                  <a:latin typeface="Nunito Sans"/>
                  <a:ea typeface="Nunito Sans"/>
                  <a:cs typeface="Nunito Sans"/>
                  <a:sym typeface="Nunito Sans"/>
                </a:rPr>
                <a:t>1</a:t>
              </a:r>
              <a:endParaRPr sz="1000" b="1">
                <a:latin typeface="Nunito Sans"/>
                <a:ea typeface="Nunito Sans"/>
                <a:cs typeface="Nunito Sans"/>
                <a:sym typeface="Nunito Sans"/>
              </a:endParaRPr>
            </a:p>
          </p:txBody>
        </p:sp>
      </p:grpSp>
      <p:grpSp>
        <p:nvGrpSpPr>
          <p:cNvPr id="421" name="Google Shape;421;p57"/>
          <p:cNvGrpSpPr/>
          <p:nvPr/>
        </p:nvGrpSpPr>
        <p:grpSpPr>
          <a:xfrm>
            <a:off x="7347997" y="4520175"/>
            <a:ext cx="269070" cy="338700"/>
            <a:chOff x="555955" y="2259800"/>
            <a:chExt cx="269070" cy="338700"/>
          </a:xfrm>
        </p:grpSpPr>
        <p:sp>
          <p:nvSpPr>
            <p:cNvPr id="422" name="Google Shape;422;p57"/>
            <p:cNvSpPr/>
            <p:nvPr/>
          </p:nvSpPr>
          <p:spPr>
            <a:xfrm>
              <a:off x="565225" y="2299250"/>
              <a:ext cx="259800" cy="259800"/>
            </a:xfrm>
            <a:prstGeom prst="ellipse">
              <a:avLst/>
            </a:prstGeom>
            <a:solidFill>
              <a:srgbClr val="FFC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7"/>
            <p:cNvSpPr txBox="1"/>
            <p:nvPr/>
          </p:nvSpPr>
          <p:spPr>
            <a:xfrm>
              <a:off x="555955" y="2259800"/>
              <a:ext cx="226800" cy="3387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None/>
              </a:pPr>
              <a:r>
                <a:rPr lang="en" sz="1000" b="1">
                  <a:latin typeface="Nunito Sans"/>
                  <a:ea typeface="Nunito Sans"/>
                  <a:cs typeface="Nunito Sans"/>
                  <a:sym typeface="Nunito Sans"/>
                </a:rPr>
                <a:t>2</a:t>
              </a:r>
              <a:endParaRPr sz="1000" b="1">
                <a:latin typeface="Nunito Sans"/>
                <a:ea typeface="Nunito Sans"/>
                <a:cs typeface="Nunito Sans"/>
                <a:sym typeface="Nunito Sans"/>
              </a:endParaRPr>
            </a:p>
          </p:txBody>
        </p:sp>
      </p:grpSp>
      <p:pic>
        <p:nvPicPr>
          <p:cNvPr id="424" name="Google Shape;424;p57"/>
          <p:cNvPicPr preferRelativeResize="0"/>
          <p:nvPr/>
        </p:nvPicPr>
        <p:blipFill rotWithShape="1">
          <a:blip r:embed="rId6">
            <a:alphaModFix/>
          </a:blip>
          <a:srcRect t="10" b="-10"/>
          <a:stretch/>
        </p:blipFill>
        <p:spPr>
          <a:xfrm>
            <a:off x="2155275" y="4370185"/>
            <a:ext cx="1134000" cy="521129"/>
          </a:xfrm>
          <a:prstGeom prst="rect">
            <a:avLst/>
          </a:prstGeom>
          <a:noFill/>
          <a:ln>
            <a:noFill/>
          </a:ln>
        </p:spPr>
      </p:pic>
      <p:sp>
        <p:nvSpPr>
          <p:cNvPr id="425" name="Google Shape;425;p57"/>
          <p:cNvSpPr txBox="1"/>
          <p:nvPr/>
        </p:nvSpPr>
        <p:spPr>
          <a:xfrm>
            <a:off x="657700" y="1804863"/>
            <a:ext cx="2525400" cy="1477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Sans"/>
              <a:buChar char="●"/>
            </a:pPr>
            <a:r>
              <a:rPr lang="en">
                <a:solidFill>
                  <a:schemeClr val="dk1"/>
                </a:solidFill>
                <a:latin typeface="Nunito Sans"/>
                <a:ea typeface="Nunito Sans"/>
                <a:cs typeface="Nunito Sans"/>
                <a:sym typeface="Nunito Sans"/>
              </a:rPr>
              <a:t>Gives you a digital access to the student’s progress reports </a:t>
            </a:r>
            <a:endParaRPr>
              <a:solidFill>
                <a:schemeClr val="dk1"/>
              </a:solidFill>
              <a:latin typeface="Nunito Sans"/>
              <a:ea typeface="Nunito Sans"/>
              <a:cs typeface="Nunito Sans"/>
              <a:sym typeface="Nunito Sans"/>
            </a:endParaRPr>
          </a:p>
          <a:p>
            <a:pPr marL="457200" lvl="0" indent="0" algn="l" rtl="0">
              <a:spcBef>
                <a:spcPts val="0"/>
              </a:spcBef>
              <a:spcAft>
                <a:spcPts val="0"/>
              </a:spcAft>
              <a:buNone/>
            </a:pPr>
            <a:endParaRPr>
              <a:solidFill>
                <a:schemeClr val="dk1"/>
              </a:solidFill>
              <a:latin typeface="Nunito Sans"/>
              <a:ea typeface="Nunito Sans"/>
              <a:cs typeface="Nunito Sans"/>
              <a:sym typeface="Nunito Sans"/>
            </a:endParaRPr>
          </a:p>
          <a:p>
            <a:pPr marL="457200" lvl="0" indent="0" algn="l" rtl="0">
              <a:spcBef>
                <a:spcPts val="0"/>
              </a:spcBef>
              <a:spcAft>
                <a:spcPts val="0"/>
              </a:spcAft>
              <a:buNone/>
            </a:pPr>
            <a:endParaRPr>
              <a:solidFill>
                <a:schemeClr val="dk1"/>
              </a:solidFill>
              <a:latin typeface="Nunito Sans"/>
              <a:ea typeface="Nunito Sans"/>
              <a:cs typeface="Nunito Sans"/>
              <a:sym typeface="Nunito Sans"/>
            </a:endParaRPr>
          </a:p>
          <a:p>
            <a:pPr marL="457200" lvl="0" indent="0" algn="l" rtl="0">
              <a:lnSpc>
                <a:spcPct val="115000"/>
              </a:lnSpc>
              <a:spcBef>
                <a:spcPts val="0"/>
              </a:spcBef>
              <a:spcAft>
                <a:spcPts val="0"/>
              </a:spcAft>
              <a:buNone/>
            </a:pPr>
            <a:endParaRPr>
              <a:solidFill>
                <a:schemeClr val="dk1"/>
              </a:solidFill>
              <a:latin typeface="Nunito Sans"/>
              <a:ea typeface="Nunito Sans"/>
              <a:cs typeface="Nunito Sans"/>
              <a:sym typeface="Nunito Sans"/>
            </a:endParaRPr>
          </a:p>
        </p:txBody>
      </p:sp>
      <p:pic>
        <p:nvPicPr>
          <p:cNvPr id="426" name="Google Shape;426;p57"/>
          <p:cNvPicPr preferRelativeResize="0"/>
          <p:nvPr/>
        </p:nvPicPr>
        <p:blipFill rotWithShape="1">
          <a:blip r:embed="rId7">
            <a:alphaModFix/>
          </a:blip>
          <a:srcRect t="27693" b="5250"/>
          <a:stretch/>
        </p:blipFill>
        <p:spPr>
          <a:xfrm>
            <a:off x="6547250" y="767958"/>
            <a:ext cx="1862100" cy="363509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BB9"/>
        </a:solidFill>
        <a:effectLst/>
      </p:bgPr>
    </p:bg>
    <p:spTree>
      <p:nvGrpSpPr>
        <p:cNvPr id="1" name="Shape 430"/>
        <p:cNvGrpSpPr/>
        <p:nvPr/>
      </p:nvGrpSpPr>
      <p:grpSpPr>
        <a:xfrm>
          <a:off x="0" y="0"/>
          <a:ext cx="0" cy="0"/>
          <a:chOff x="0" y="0"/>
          <a:chExt cx="0" cy="0"/>
        </a:xfrm>
      </p:grpSpPr>
      <p:pic>
        <p:nvPicPr>
          <p:cNvPr id="431" name="Google Shape;431;p58"/>
          <p:cNvPicPr preferRelativeResize="0"/>
          <p:nvPr/>
        </p:nvPicPr>
        <p:blipFill rotWithShape="1">
          <a:blip r:embed="rId3">
            <a:alphaModFix/>
          </a:blip>
          <a:srcRect t="4165" b="5475"/>
          <a:stretch/>
        </p:blipFill>
        <p:spPr>
          <a:xfrm>
            <a:off x="2271375" y="1473075"/>
            <a:ext cx="1864500" cy="3423000"/>
          </a:xfrm>
          <a:prstGeom prst="roundRect">
            <a:avLst>
              <a:gd name="adj" fmla="val 5621"/>
            </a:avLst>
          </a:prstGeom>
          <a:noFill/>
          <a:ln>
            <a:noFill/>
          </a:ln>
        </p:spPr>
      </p:pic>
      <p:cxnSp>
        <p:nvCxnSpPr>
          <p:cNvPr id="432" name="Google Shape;432;p58"/>
          <p:cNvCxnSpPr/>
          <p:nvPr/>
        </p:nvCxnSpPr>
        <p:spPr>
          <a:xfrm>
            <a:off x="4189025" y="2216384"/>
            <a:ext cx="726300" cy="0"/>
          </a:xfrm>
          <a:prstGeom prst="straightConnector1">
            <a:avLst/>
          </a:prstGeom>
          <a:noFill/>
          <a:ln w="28575" cap="flat" cmpd="sng">
            <a:solidFill>
              <a:schemeClr val="accent1"/>
            </a:solidFill>
            <a:prstDash val="solid"/>
            <a:round/>
            <a:headEnd type="none" w="med" len="med"/>
            <a:tailEnd type="triangle" w="med" len="med"/>
          </a:ln>
        </p:spPr>
      </p:cxnSp>
      <p:pic>
        <p:nvPicPr>
          <p:cNvPr id="433" name="Google Shape;433;p58"/>
          <p:cNvPicPr preferRelativeResize="0"/>
          <p:nvPr/>
        </p:nvPicPr>
        <p:blipFill>
          <a:blip r:embed="rId4">
            <a:alphaModFix/>
          </a:blip>
          <a:stretch>
            <a:fillRect/>
          </a:stretch>
        </p:blipFill>
        <p:spPr>
          <a:xfrm rot="2278301">
            <a:off x="2831468" y="2249996"/>
            <a:ext cx="496740" cy="891791"/>
          </a:xfrm>
          <a:prstGeom prst="rect">
            <a:avLst/>
          </a:prstGeom>
          <a:noFill/>
          <a:ln>
            <a:noFill/>
          </a:ln>
        </p:spPr>
      </p:pic>
      <p:pic>
        <p:nvPicPr>
          <p:cNvPr id="434" name="Google Shape;434;p58"/>
          <p:cNvPicPr preferRelativeResize="0"/>
          <p:nvPr/>
        </p:nvPicPr>
        <p:blipFill rotWithShape="1">
          <a:blip r:embed="rId5">
            <a:alphaModFix/>
          </a:blip>
          <a:srcRect r="74769" b="318"/>
          <a:stretch/>
        </p:blipFill>
        <p:spPr>
          <a:xfrm>
            <a:off x="173003" y="4677361"/>
            <a:ext cx="336359" cy="329157"/>
          </a:xfrm>
          <a:prstGeom prst="rect">
            <a:avLst/>
          </a:prstGeom>
          <a:noFill/>
          <a:ln>
            <a:noFill/>
          </a:ln>
        </p:spPr>
      </p:pic>
      <p:pic>
        <p:nvPicPr>
          <p:cNvPr id="435" name="Google Shape;435;p58"/>
          <p:cNvPicPr preferRelativeResize="0"/>
          <p:nvPr/>
        </p:nvPicPr>
        <p:blipFill rotWithShape="1">
          <a:blip r:embed="rId6">
            <a:alphaModFix/>
          </a:blip>
          <a:srcRect t="10413" b="6942"/>
          <a:stretch/>
        </p:blipFill>
        <p:spPr>
          <a:xfrm>
            <a:off x="4968500" y="1473063"/>
            <a:ext cx="1864500" cy="3423000"/>
          </a:xfrm>
          <a:prstGeom prst="roundRect">
            <a:avLst>
              <a:gd name="adj" fmla="val 5653"/>
            </a:avLst>
          </a:prstGeom>
          <a:noFill/>
          <a:ln>
            <a:noFill/>
          </a:ln>
          <a:effectLst>
            <a:outerShdw blurRad="300038" dist="57150" dir="5400000" algn="bl" rotWithShape="0">
              <a:srgbClr val="000000">
                <a:alpha val="7000"/>
              </a:srgbClr>
            </a:outerShdw>
          </a:effectLst>
        </p:spPr>
      </p:pic>
      <p:sp>
        <p:nvSpPr>
          <p:cNvPr id="436" name="Google Shape;436;p58"/>
          <p:cNvSpPr txBox="1"/>
          <p:nvPr/>
        </p:nvSpPr>
        <p:spPr>
          <a:xfrm>
            <a:off x="1787550" y="524825"/>
            <a:ext cx="5568900" cy="777300"/>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None/>
            </a:pPr>
            <a:r>
              <a:rPr lang="en" sz="2400">
                <a:solidFill>
                  <a:schemeClr val="dk1"/>
                </a:solidFill>
                <a:latin typeface="Nunito Sans SemiBold"/>
                <a:ea typeface="Nunito Sans SemiBold"/>
                <a:cs typeface="Nunito Sans SemiBold"/>
                <a:sym typeface="Nunito Sans SemiBold"/>
              </a:rPr>
              <a:t>Access your child’s student sign-in code directly from the Toddle Family app</a:t>
            </a:r>
            <a:endParaRPr sz="2400">
              <a:solidFill>
                <a:schemeClr val="dk1"/>
              </a:solidFill>
              <a:latin typeface="Nunito Sans SemiBold"/>
              <a:ea typeface="Nunito Sans SemiBold"/>
              <a:cs typeface="Nunito Sans SemiBold"/>
              <a:sym typeface="Nunito Sans SemiBold"/>
            </a:endParaRPr>
          </a:p>
        </p:txBody>
      </p:sp>
      <p:pic>
        <p:nvPicPr>
          <p:cNvPr id="437" name="Google Shape;437;p58"/>
          <p:cNvPicPr preferRelativeResize="0"/>
          <p:nvPr/>
        </p:nvPicPr>
        <p:blipFill rotWithShape="1">
          <a:blip r:embed="rId7">
            <a:alphaModFix/>
          </a:blip>
          <a:srcRect t="10" b="-10"/>
          <a:stretch/>
        </p:blipFill>
        <p:spPr>
          <a:xfrm>
            <a:off x="7804275" y="218685"/>
            <a:ext cx="1134000" cy="52112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1"/>
        <p:cNvGrpSpPr/>
        <p:nvPr/>
      </p:nvGrpSpPr>
      <p:grpSpPr>
        <a:xfrm>
          <a:off x="0" y="0"/>
          <a:ext cx="0" cy="0"/>
          <a:chOff x="0" y="0"/>
          <a:chExt cx="0" cy="0"/>
        </a:xfrm>
      </p:grpSpPr>
      <p:pic>
        <p:nvPicPr>
          <p:cNvPr id="442" name="Google Shape;442;p59"/>
          <p:cNvPicPr preferRelativeResize="0"/>
          <p:nvPr/>
        </p:nvPicPr>
        <p:blipFill>
          <a:blip r:embed="rId3">
            <a:alphaModFix/>
          </a:blip>
          <a:stretch>
            <a:fillRect/>
          </a:stretch>
        </p:blipFill>
        <p:spPr>
          <a:xfrm>
            <a:off x="1094362" y="1054025"/>
            <a:ext cx="6955277" cy="3912351"/>
          </a:xfrm>
          <a:prstGeom prst="rect">
            <a:avLst/>
          </a:prstGeom>
          <a:noFill/>
          <a:ln>
            <a:noFill/>
          </a:ln>
        </p:spPr>
      </p:pic>
      <p:sp>
        <p:nvSpPr>
          <p:cNvPr id="443" name="Google Shape;443;p59"/>
          <p:cNvSpPr/>
          <p:nvPr/>
        </p:nvSpPr>
        <p:spPr>
          <a:xfrm>
            <a:off x="11117668" y="4773598"/>
            <a:ext cx="1862100" cy="1862100"/>
          </a:xfrm>
          <a:prstGeom prst="ellipse">
            <a:avLst/>
          </a:prstGeom>
          <a:solidFill>
            <a:srgbClr val="FFAB00">
              <a:alpha val="18430"/>
            </a:srgbClr>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EC646D"/>
              </a:buClr>
              <a:buSzPts val="1100"/>
              <a:buFont typeface="Helvetica Neue"/>
              <a:buNone/>
            </a:pPr>
            <a:endParaRPr sz="1100" b="0" i="0" u="none" strike="noStrike" cap="none">
              <a:solidFill>
                <a:srgbClr val="EC646D"/>
              </a:solidFill>
              <a:latin typeface="Helvetica Neue"/>
              <a:ea typeface="Helvetica Neue"/>
              <a:cs typeface="Helvetica Neue"/>
              <a:sym typeface="Helvetica Neue"/>
            </a:endParaRPr>
          </a:p>
        </p:txBody>
      </p:sp>
      <p:pic>
        <p:nvPicPr>
          <p:cNvPr id="444" name="Google Shape;444;p59"/>
          <p:cNvPicPr preferRelativeResize="0"/>
          <p:nvPr/>
        </p:nvPicPr>
        <p:blipFill rotWithShape="1">
          <a:blip r:embed="rId4">
            <a:alphaModFix/>
          </a:blip>
          <a:srcRect r="64421"/>
          <a:stretch/>
        </p:blipFill>
        <p:spPr>
          <a:xfrm>
            <a:off x="365325" y="4598313"/>
            <a:ext cx="321751" cy="300474"/>
          </a:xfrm>
          <a:prstGeom prst="rect">
            <a:avLst/>
          </a:prstGeom>
          <a:noFill/>
          <a:ln>
            <a:noFill/>
          </a:ln>
        </p:spPr>
      </p:pic>
      <p:pic>
        <p:nvPicPr>
          <p:cNvPr id="445" name="Google Shape;445;p59"/>
          <p:cNvPicPr preferRelativeResize="0"/>
          <p:nvPr/>
        </p:nvPicPr>
        <p:blipFill rotWithShape="1">
          <a:blip r:embed="rId5">
            <a:alphaModFix/>
          </a:blip>
          <a:srcRect t="10" b="-10"/>
          <a:stretch/>
        </p:blipFill>
        <p:spPr>
          <a:xfrm>
            <a:off x="176400" y="201835"/>
            <a:ext cx="1134000" cy="521129"/>
          </a:xfrm>
          <a:prstGeom prst="rect">
            <a:avLst/>
          </a:prstGeom>
          <a:noFill/>
          <a:ln>
            <a:noFill/>
          </a:ln>
        </p:spPr>
      </p:pic>
      <p:sp>
        <p:nvSpPr>
          <p:cNvPr id="446" name="Google Shape;446;p59"/>
          <p:cNvSpPr txBox="1"/>
          <p:nvPr/>
        </p:nvSpPr>
        <p:spPr>
          <a:xfrm>
            <a:off x="1996925" y="524825"/>
            <a:ext cx="5213400" cy="777300"/>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None/>
            </a:pPr>
            <a:r>
              <a:rPr lang="en" sz="2400">
                <a:solidFill>
                  <a:schemeClr val="dk1"/>
                </a:solidFill>
                <a:latin typeface="Nunito Sans SemiBold"/>
                <a:ea typeface="Nunito Sans SemiBold"/>
                <a:cs typeface="Nunito Sans SemiBold"/>
                <a:sym typeface="Nunito Sans SemiBold"/>
              </a:rPr>
              <a:t>Adding another child to your drop-down list</a:t>
            </a:r>
            <a:endParaRPr sz="2400">
              <a:solidFill>
                <a:schemeClr val="dk1"/>
              </a:solidFill>
              <a:latin typeface="Nunito Sans SemiBold"/>
              <a:ea typeface="Nunito Sans SemiBold"/>
              <a:cs typeface="Nunito Sans SemiBold"/>
              <a:sym typeface="Nunito Sans SemiBold"/>
            </a:endParaRPr>
          </a:p>
        </p:txBody>
      </p:sp>
      <p:pic>
        <p:nvPicPr>
          <p:cNvPr id="447" name="Google Shape;447;p59"/>
          <p:cNvPicPr preferRelativeResize="0"/>
          <p:nvPr/>
        </p:nvPicPr>
        <p:blipFill rotWithShape="1">
          <a:blip r:embed="rId5">
            <a:alphaModFix/>
          </a:blip>
          <a:srcRect t="10" b="-10"/>
          <a:stretch/>
        </p:blipFill>
        <p:spPr>
          <a:xfrm>
            <a:off x="7896850" y="128735"/>
            <a:ext cx="1134000" cy="521129"/>
          </a:xfrm>
          <a:prstGeom prst="rect">
            <a:avLst/>
          </a:prstGeom>
          <a:noFill/>
          <a:ln>
            <a:noFill/>
          </a:ln>
        </p:spPr>
      </p:pic>
      <p:sp>
        <p:nvSpPr>
          <p:cNvPr id="448" name="Google Shape;448;p59"/>
          <p:cNvSpPr txBox="1"/>
          <p:nvPr/>
        </p:nvSpPr>
        <p:spPr>
          <a:xfrm>
            <a:off x="0" y="2573"/>
            <a:ext cx="3439200" cy="369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200">
              <a:latin typeface="Nunito Sans"/>
              <a:ea typeface="Nunito Sans"/>
              <a:cs typeface="Nunito Sans"/>
              <a:sym typeface="Nunito Sans"/>
            </a:endParaRPr>
          </a:p>
        </p:txBody>
      </p:sp>
      <p:grpSp>
        <p:nvGrpSpPr>
          <p:cNvPr id="449" name="Google Shape;449;p59"/>
          <p:cNvGrpSpPr/>
          <p:nvPr/>
        </p:nvGrpSpPr>
        <p:grpSpPr>
          <a:xfrm>
            <a:off x="2115040" y="4583570"/>
            <a:ext cx="245485" cy="323213"/>
            <a:chOff x="565225" y="2252150"/>
            <a:chExt cx="259800" cy="364800"/>
          </a:xfrm>
        </p:grpSpPr>
        <p:sp>
          <p:nvSpPr>
            <p:cNvPr id="450" name="Google Shape;450;p59"/>
            <p:cNvSpPr/>
            <p:nvPr/>
          </p:nvSpPr>
          <p:spPr>
            <a:xfrm>
              <a:off x="565225" y="2299250"/>
              <a:ext cx="259800" cy="259800"/>
            </a:xfrm>
            <a:prstGeom prst="ellipse">
              <a:avLst/>
            </a:prstGeom>
            <a:solidFill>
              <a:srgbClr val="60E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9"/>
            <p:cNvSpPr txBox="1"/>
            <p:nvPr/>
          </p:nvSpPr>
          <p:spPr>
            <a:xfrm>
              <a:off x="567392" y="2252150"/>
              <a:ext cx="226800" cy="3648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None/>
              </a:pPr>
              <a:r>
                <a:rPr lang="en" sz="900" b="1">
                  <a:latin typeface="Nunito Sans"/>
                  <a:ea typeface="Nunito Sans"/>
                  <a:cs typeface="Nunito Sans"/>
                  <a:sym typeface="Nunito Sans"/>
                </a:rPr>
                <a:t>1</a:t>
              </a:r>
              <a:endParaRPr sz="900" b="1">
                <a:latin typeface="Nunito Sans"/>
                <a:ea typeface="Nunito Sans"/>
                <a:cs typeface="Nunito Sans"/>
                <a:sym typeface="Nunito Sans"/>
              </a:endParaRPr>
            </a:p>
          </p:txBody>
        </p:sp>
      </p:grpSp>
      <p:grpSp>
        <p:nvGrpSpPr>
          <p:cNvPr id="452" name="Google Shape;452;p59"/>
          <p:cNvGrpSpPr/>
          <p:nvPr/>
        </p:nvGrpSpPr>
        <p:grpSpPr>
          <a:xfrm>
            <a:off x="4272136" y="4590321"/>
            <a:ext cx="254244" cy="323213"/>
            <a:chOff x="555955" y="2259800"/>
            <a:chExt cx="269070" cy="364800"/>
          </a:xfrm>
        </p:grpSpPr>
        <p:sp>
          <p:nvSpPr>
            <p:cNvPr id="453" name="Google Shape;453;p59"/>
            <p:cNvSpPr/>
            <p:nvPr/>
          </p:nvSpPr>
          <p:spPr>
            <a:xfrm>
              <a:off x="565225" y="2299250"/>
              <a:ext cx="259800" cy="259800"/>
            </a:xfrm>
            <a:prstGeom prst="ellipse">
              <a:avLst/>
            </a:prstGeom>
            <a:solidFill>
              <a:srgbClr val="FFC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9"/>
            <p:cNvSpPr txBox="1"/>
            <p:nvPr/>
          </p:nvSpPr>
          <p:spPr>
            <a:xfrm>
              <a:off x="555955" y="2259800"/>
              <a:ext cx="226800" cy="3648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None/>
              </a:pPr>
              <a:r>
                <a:rPr lang="en" sz="900" b="1">
                  <a:latin typeface="Nunito Sans"/>
                  <a:ea typeface="Nunito Sans"/>
                  <a:cs typeface="Nunito Sans"/>
                  <a:sym typeface="Nunito Sans"/>
                </a:rPr>
                <a:t>2</a:t>
              </a:r>
              <a:endParaRPr sz="900" b="1">
                <a:latin typeface="Nunito Sans"/>
                <a:ea typeface="Nunito Sans"/>
                <a:cs typeface="Nunito Sans"/>
                <a:sym typeface="Nunito Sans"/>
              </a:endParaRPr>
            </a:p>
          </p:txBody>
        </p:sp>
      </p:grpSp>
      <p:grpSp>
        <p:nvGrpSpPr>
          <p:cNvPr id="455" name="Google Shape;455;p59"/>
          <p:cNvGrpSpPr/>
          <p:nvPr/>
        </p:nvGrpSpPr>
        <p:grpSpPr>
          <a:xfrm>
            <a:off x="6476516" y="4583564"/>
            <a:ext cx="245485" cy="323213"/>
            <a:chOff x="565225" y="2252150"/>
            <a:chExt cx="259800" cy="364800"/>
          </a:xfrm>
        </p:grpSpPr>
        <p:sp>
          <p:nvSpPr>
            <p:cNvPr id="456" name="Google Shape;456;p59"/>
            <p:cNvSpPr/>
            <p:nvPr/>
          </p:nvSpPr>
          <p:spPr>
            <a:xfrm>
              <a:off x="565225" y="2299250"/>
              <a:ext cx="259800" cy="259800"/>
            </a:xfrm>
            <a:prstGeom prst="ellipse">
              <a:avLst/>
            </a:prstGeom>
            <a:solidFill>
              <a:srgbClr val="A3A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9"/>
            <p:cNvSpPr txBox="1"/>
            <p:nvPr/>
          </p:nvSpPr>
          <p:spPr>
            <a:xfrm>
              <a:off x="567392" y="2252150"/>
              <a:ext cx="226800" cy="3648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None/>
              </a:pPr>
              <a:r>
                <a:rPr lang="en" sz="900" b="1">
                  <a:latin typeface="Nunito Sans"/>
                  <a:ea typeface="Nunito Sans"/>
                  <a:cs typeface="Nunito Sans"/>
                  <a:sym typeface="Nunito Sans"/>
                </a:rPr>
                <a:t>3</a:t>
              </a:r>
              <a:endParaRPr sz="900" b="1">
                <a:latin typeface="Nunito Sans"/>
                <a:ea typeface="Nunito Sans"/>
                <a:cs typeface="Nunito Sans"/>
                <a:sym typeface="Nunito Sans"/>
              </a:endParaRPr>
            </a:p>
          </p:txBody>
        </p:sp>
      </p:grpSp>
      <p:pic>
        <p:nvPicPr>
          <p:cNvPr id="458" name="Google Shape;458;p59"/>
          <p:cNvPicPr preferRelativeResize="0"/>
          <p:nvPr/>
        </p:nvPicPr>
        <p:blipFill>
          <a:blip r:embed="rId6">
            <a:alphaModFix/>
          </a:blip>
          <a:stretch>
            <a:fillRect/>
          </a:stretch>
        </p:blipFill>
        <p:spPr>
          <a:xfrm rot="2278336">
            <a:off x="1343437" y="1792556"/>
            <a:ext cx="361078" cy="648244"/>
          </a:xfrm>
          <a:prstGeom prst="rect">
            <a:avLst/>
          </a:prstGeom>
          <a:noFill/>
          <a:ln>
            <a:noFill/>
          </a:ln>
        </p:spPr>
      </p:pic>
      <p:pic>
        <p:nvPicPr>
          <p:cNvPr id="459" name="Google Shape;459;p59"/>
          <p:cNvPicPr preferRelativeResize="0"/>
          <p:nvPr/>
        </p:nvPicPr>
        <p:blipFill>
          <a:blip r:embed="rId6">
            <a:alphaModFix/>
          </a:blip>
          <a:stretch>
            <a:fillRect/>
          </a:stretch>
        </p:blipFill>
        <p:spPr>
          <a:xfrm rot="-1064739">
            <a:off x="3966112" y="2167961"/>
            <a:ext cx="361079" cy="648243"/>
          </a:xfrm>
          <a:prstGeom prst="rect">
            <a:avLst/>
          </a:prstGeom>
          <a:noFill/>
          <a:ln>
            <a:noFill/>
          </a:ln>
        </p:spPr>
      </p:pic>
      <p:pic>
        <p:nvPicPr>
          <p:cNvPr id="460" name="Google Shape;460;p59"/>
          <p:cNvPicPr preferRelativeResize="0"/>
          <p:nvPr/>
        </p:nvPicPr>
        <p:blipFill>
          <a:blip r:embed="rId6">
            <a:alphaModFix/>
          </a:blip>
          <a:stretch>
            <a:fillRect/>
          </a:stretch>
        </p:blipFill>
        <p:spPr>
          <a:xfrm rot="2278336">
            <a:off x="5915656" y="3497991"/>
            <a:ext cx="361078" cy="64824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4"/>
        <p:cNvGrpSpPr/>
        <p:nvPr/>
      </p:nvGrpSpPr>
      <p:grpSpPr>
        <a:xfrm>
          <a:off x="0" y="0"/>
          <a:ext cx="0" cy="0"/>
          <a:chOff x="0" y="0"/>
          <a:chExt cx="0" cy="0"/>
        </a:xfrm>
      </p:grpSpPr>
      <p:pic>
        <p:nvPicPr>
          <p:cNvPr id="465" name="Google Shape;465;p60"/>
          <p:cNvPicPr preferRelativeResize="0"/>
          <p:nvPr/>
        </p:nvPicPr>
        <p:blipFill>
          <a:blip r:embed="rId3">
            <a:alphaModFix/>
          </a:blip>
          <a:stretch>
            <a:fillRect/>
          </a:stretch>
        </p:blipFill>
        <p:spPr>
          <a:xfrm>
            <a:off x="1094362" y="1054025"/>
            <a:ext cx="6955277" cy="3912351"/>
          </a:xfrm>
          <a:prstGeom prst="rect">
            <a:avLst/>
          </a:prstGeom>
          <a:noFill/>
          <a:ln>
            <a:noFill/>
          </a:ln>
        </p:spPr>
      </p:pic>
      <p:sp>
        <p:nvSpPr>
          <p:cNvPr id="466" name="Google Shape;466;p60"/>
          <p:cNvSpPr/>
          <p:nvPr/>
        </p:nvSpPr>
        <p:spPr>
          <a:xfrm>
            <a:off x="11117668" y="4773598"/>
            <a:ext cx="1862100" cy="1862100"/>
          </a:xfrm>
          <a:prstGeom prst="ellipse">
            <a:avLst/>
          </a:prstGeom>
          <a:solidFill>
            <a:srgbClr val="FFAB00">
              <a:alpha val="18430"/>
            </a:srgbClr>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EC646D"/>
              </a:buClr>
              <a:buSzPts val="1100"/>
              <a:buFont typeface="Helvetica Neue"/>
              <a:buNone/>
            </a:pPr>
            <a:endParaRPr sz="1100" b="0" i="0" u="none" strike="noStrike" cap="none">
              <a:solidFill>
                <a:srgbClr val="EC646D"/>
              </a:solidFill>
              <a:latin typeface="Helvetica Neue"/>
              <a:ea typeface="Helvetica Neue"/>
              <a:cs typeface="Helvetica Neue"/>
              <a:sym typeface="Helvetica Neue"/>
            </a:endParaRPr>
          </a:p>
        </p:txBody>
      </p:sp>
      <p:pic>
        <p:nvPicPr>
          <p:cNvPr id="467" name="Google Shape;467;p60"/>
          <p:cNvPicPr preferRelativeResize="0"/>
          <p:nvPr/>
        </p:nvPicPr>
        <p:blipFill rotWithShape="1">
          <a:blip r:embed="rId4">
            <a:alphaModFix/>
          </a:blip>
          <a:srcRect r="64421"/>
          <a:stretch/>
        </p:blipFill>
        <p:spPr>
          <a:xfrm>
            <a:off x="365325" y="4598313"/>
            <a:ext cx="321751" cy="300474"/>
          </a:xfrm>
          <a:prstGeom prst="rect">
            <a:avLst/>
          </a:prstGeom>
          <a:noFill/>
          <a:ln>
            <a:noFill/>
          </a:ln>
        </p:spPr>
      </p:pic>
      <p:pic>
        <p:nvPicPr>
          <p:cNvPr id="468" name="Google Shape;468;p60"/>
          <p:cNvPicPr preferRelativeResize="0"/>
          <p:nvPr/>
        </p:nvPicPr>
        <p:blipFill rotWithShape="1">
          <a:blip r:embed="rId5">
            <a:alphaModFix/>
          </a:blip>
          <a:srcRect t="10" b="-10"/>
          <a:stretch/>
        </p:blipFill>
        <p:spPr>
          <a:xfrm>
            <a:off x="176400" y="201835"/>
            <a:ext cx="1134000" cy="521129"/>
          </a:xfrm>
          <a:prstGeom prst="rect">
            <a:avLst/>
          </a:prstGeom>
          <a:noFill/>
          <a:ln>
            <a:noFill/>
          </a:ln>
        </p:spPr>
      </p:pic>
      <p:pic>
        <p:nvPicPr>
          <p:cNvPr id="469" name="Google Shape;469;p60"/>
          <p:cNvPicPr preferRelativeResize="0"/>
          <p:nvPr/>
        </p:nvPicPr>
        <p:blipFill rotWithShape="1">
          <a:blip r:embed="rId5">
            <a:alphaModFix/>
          </a:blip>
          <a:srcRect t="10" b="-10"/>
          <a:stretch/>
        </p:blipFill>
        <p:spPr>
          <a:xfrm>
            <a:off x="7896850" y="128735"/>
            <a:ext cx="1134000" cy="521129"/>
          </a:xfrm>
          <a:prstGeom prst="rect">
            <a:avLst/>
          </a:prstGeom>
          <a:noFill/>
          <a:ln>
            <a:noFill/>
          </a:ln>
        </p:spPr>
      </p:pic>
      <p:sp>
        <p:nvSpPr>
          <p:cNvPr id="470" name="Google Shape;470;p60"/>
          <p:cNvSpPr txBox="1"/>
          <p:nvPr/>
        </p:nvSpPr>
        <p:spPr>
          <a:xfrm>
            <a:off x="0" y="2573"/>
            <a:ext cx="3439200" cy="369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200">
              <a:latin typeface="Nunito Sans"/>
              <a:ea typeface="Nunito Sans"/>
              <a:cs typeface="Nunito Sans"/>
              <a:sym typeface="Nunito Sans"/>
            </a:endParaRPr>
          </a:p>
        </p:txBody>
      </p:sp>
      <p:grpSp>
        <p:nvGrpSpPr>
          <p:cNvPr id="471" name="Google Shape;471;p60"/>
          <p:cNvGrpSpPr/>
          <p:nvPr/>
        </p:nvGrpSpPr>
        <p:grpSpPr>
          <a:xfrm>
            <a:off x="2115040" y="4583570"/>
            <a:ext cx="245485" cy="323213"/>
            <a:chOff x="565225" y="2252150"/>
            <a:chExt cx="259800" cy="364800"/>
          </a:xfrm>
        </p:grpSpPr>
        <p:sp>
          <p:nvSpPr>
            <p:cNvPr id="472" name="Google Shape;472;p60"/>
            <p:cNvSpPr/>
            <p:nvPr/>
          </p:nvSpPr>
          <p:spPr>
            <a:xfrm>
              <a:off x="565225" y="2299250"/>
              <a:ext cx="259800" cy="259800"/>
            </a:xfrm>
            <a:prstGeom prst="ellipse">
              <a:avLst/>
            </a:prstGeom>
            <a:solidFill>
              <a:srgbClr val="60E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0"/>
            <p:cNvSpPr txBox="1"/>
            <p:nvPr/>
          </p:nvSpPr>
          <p:spPr>
            <a:xfrm>
              <a:off x="567392" y="2252150"/>
              <a:ext cx="226800" cy="3648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None/>
              </a:pPr>
              <a:r>
                <a:rPr lang="en" sz="900" b="1">
                  <a:latin typeface="Nunito Sans"/>
                  <a:ea typeface="Nunito Sans"/>
                  <a:cs typeface="Nunito Sans"/>
                  <a:sym typeface="Nunito Sans"/>
                </a:rPr>
                <a:t>1</a:t>
              </a:r>
              <a:endParaRPr sz="900" b="1">
                <a:latin typeface="Nunito Sans"/>
                <a:ea typeface="Nunito Sans"/>
                <a:cs typeface="Nunito Sans"/>
                <a:sym typeface="Nunito Sans"/>
              </a:endParaRPr>
            </a:p>
          </p:txBody>
        </p:sp>
      </p:grpSp>
      <p:grpSp>
        <p:nvGrpSpPr>
          <p:cNvPr id="474" name="Google Shape;474;p60"/>
          <p:cNvGrpSpPr/>
          <p:nvPr/>
        </p:nvGrpSpPr>
        <p:grpSpPr>
          <a:xfrm>
            <a:off x="4272136" y="4590321"/>
            <a:ext cx="254244" cy="323213"/>
            <a:chOff x="555955" y="2259800"/>
            <a:chExt cx="269070" cy="364800"/>
          </a:xfrm>
        </p:grpSpPr>
        <p:sp>
          <p:nvSpPr>
            <p:cNvPr id="475" name="Google Shape;475;p60"/>
            <p:cNvSpPr/>
            <p:nvPr/>
          </p:nvSpPr>
          <p:spPr>
            <a:xfrm>
              <a:off x="565225" y="2299250"/>
              <a:ext cx="259800" cy="259800"/>
            </a:xfrm>
            <a:prstGeom prst="ellipse">
              <a:avLst/>
            </a:prstGeom>
            <a:solidFill>
              <a:srgbClr val="FFC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0"/>
            <p:cNvSpPr txBox="1"/>
            <p:nvPr/>
          </p:nvSpPr>
          <p:spPr>
            <a:xfrm>
              <a:off x="555955" y="2259800"/>
              <a:ext cx="226800" cy="3648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None/>
              </a:pPr>
              <a:r>
                <a:rPr lang="en" sz="900" b="1">
                  <a:latin typeface="Nunito Sans"/>
                  <a:ea typeface="Nunito Sans"/>
                  <a:cs typeface="Nunito Sans"/>
                  <a:sym typeface="Nunito Sans"/>
                </a:rPr>
                <a:t>2</a:t>
              </a:r>
              <a:endParaRPr sz="900" b="1">
                <a:latin typeface="Nunito Sans"/>
                <a:ea typeface="Nunito Sans"/>
                <a:cs typeface="Nunito Sans"/>
                <a:sym typeface="Nunito Sans"/>
              </a:endParaRPr>
            </a:p>
          </p:txBody>
        </p:sp>
      </p:grpSp>
      <p:grpSp>
        <p:nvGrpSpPr>
          <p:cNvPr id="477" name="Google Shape;477;p60"/>
          <p:cNvGrpSpPr/>
          <p:nvPr/>
        </p:nvGrpSpPr>
        <p:grpSpPr>
          <a:xfrm>
            <a:off x="6476516" y="4583564"/>
            <a:ext cx="245485" cy="323213"/>
            <a:chOff x="565225" y="2252150"/>
            <a:chExt cx="259800" cy="364800"/>
          </a:xfrm>
        </p:grpSpPr>
        <p:sp>
          <p:nvSpPr>
            <p:cNvPr id="478" name="Google Shape;478;p60"/>
            <p:cNvSpPr/>
            <p:nvPr/>
          </p:nvSpPr>
          <p:spPr>
            <a:xfrm>
              <a:off x="565225" y="2299250"/>
              <a:ext cx="259800" cy="259800"/>
            </a:xfrm>
            <a:prstGeom prst="ellipse">
              <a:avLst/>
            </a:prstGeom>
            <a:solidFill>
              <a:srgbClr val="A3A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0"/>
            <p:cNvSpPr txBox="1"/>
            <p:nvPr/>
          </p:nvSpPr>
          <p:spPr>
            <a:xfrm>
              <a:off x="567392" y="2252150"/>
              <a:ext cx="226800" cy="3648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None/>
              </a:pPr>
              <a:r>
                <a:rPr lang="en" sz="900" b="1">
                  <a:latin typeface="Nunito Sans"/>
                  <a:ea typeface="Nunito Sans"/>
                  <a:cs typeface="Nunito Sans"/>
                  <a:sym typeface="Nunito Sans"/>
                </a:rPr>
                <a:t>3</a:t>
              </a:r>
              <a:endParaRPr sz="900" b="1">
                <a:latin typeface="Nunito Sans"/>
                <a:ea typeface="Nunito Sans"/>
                <a:cs typeface="Nunito Sans"/>
                <a:sym typeface="Nunito Sans"/>
              </a:endParaRPr>
            </a:p>
          </p:txBody>
        </p:sp>
      </p:grpSp>
      <p:pic>
        <p:nvPicPr>
          <p:cNvPr id="480" name="Google Shape;480;p60"/>
          <p:cNvPicPr preferRelativeResize="0"/>
          <p:nvPr/>
        </p:nvPicPr>
        <p:blipFill>
          <a:blip r:embed="rId6">
            <a:alphaModFix/>
          </a:blip>
          <a:stretch>
            <a:fillRect/>
          </a:stretch>
        </p:blipFill>
        <p:spPr>
          <a:xfrm rot="2278336">
            <a:off x="1343437" y="1792556"/>
            <a:ext cx="361078" cy="648244"/>
          </a:xfrm>
          <a:prstGeom prst="rect">
            <a:avLst/>
          </a:prstGeom>
          <a:noFill/>
          <a:ln>
            <a:noFill/>
          </a:ln>
        </p:spPr>
      </p:pic>
      <p:pic>
        <p:nvPicPr>
          <p:cNvPr id="481" name="Google Shape;481;p60"/>
          <p:cNvPicPr preferRelativeResize="0"/>
          <p:nvPr/>
        </p:nvPicPr>
        <p:blipFill>
          <a:blip r:embed="rId6">
            <a:alphaModFix/>
          </a:blip>
          <a:stretch>
            <a:fillRect/>
          </a:stretch>
        </p:blipFill>
        <p:spPr>
          <a:xfrm rot="-1064739">
            <a:off x="3966112" y="2167961"/>
            <a:ext cx="361079" cy="648243"/>
          </a:xfrm>
          <a:prstGeom prst="rect">
            <a:avLst/>
          </a:prstGeom>
          <a:noFill/>
          <a:ln>
            <a:noFill/>
          </a:ln>
        </p:spPr>
      </p:pic>
      <p:pic>
        <p:nvPicPr>
          <p:cNvPr id="482" name="Google Shape;482;p60"/>
          <p:cNvPicPr preferRelativeResize="0"/>
          <p:nvPr/>
        </p:nvPicPr>
        <p:blipFill>
          <a:blip r:embed="rId6">
            <a:alphaModFix/>
          </a:blip>
          <a:stretch>
            <a:fillRect/>
          </a:stretch>
        </p:blipFill>
        <p:spPr>
          <a:xfrm rot="2278336">
            <a:off x="5915656" y="3497991"/>
            <a:ext cx="361078" cy="648244"/>
          </a:xfrm>
          <a:prstGeom prst="rect">
            <a:avLst/>
          </a:prstGeom>
          <a:noFill/>
          <a:ln>
            <a:noFill/>
          </a:ln>
        </p:spPr>
      </p:pic>
      <p:sp>
        <p:nvSpPr>
          <p:cNvPr id="483" name="Google Shape;483;p60"/>
          <p:cNvSpPr txBox="1"/>
          <p:nvPr/>
        </p:nvSpPr>
        <p:spPr>
          <a:xfrm>
            <a:off x="176400" y="201825"/>
            <a:ext cx="87867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1A1A1A"/>
                </a:solidFill>
                <a:highlight>
                  <a:srgbClr val="FFFFFF"/>
                </a:highlight>
                <a:latin typeface="Nunito"/>
                <a:ea typeface="Nunito"/>
                <a:cs typeface="Nunito"/>
                <a:sym typeface="Nunito"/>
              </a:rPr>
              <a:t>Once you have successfully signed in using the Toddle app, tap on the arrow next to your child’s name on the homepage and use the ‘+’ button to add another child to your dashboard. You will be prompted to scan the QR code or key in the family invite code. You can find this information in the family invite copy sent by the school for this child. Once done, you will be able to view the dashboard for this child as well. You can add multiple children in the same manner.</a:t>
            </a:r>
            <a:endParaRPr>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AEBFF"/>
        </a:solidFill>
        <a:effectLst/>
      </p:bgPr>
    </p:bg>
    <p:spTree>
      <p:nvGrpSpPr>
        <p:cNvPr id="1" name="Shape 487"/>
        <p:cNvGrpSpPr/>
        <p:nvPr/>
      </p:nvGrpSpPr>
      <p:grpSpPr>
        <a:xfrm>
          <a:off x="0" y="0"/>
          <a:ext cx="0" cy="0"/>
          <a:chOff x="0" y="0"/>
          <a:chExt cx="0" cy="0"/>
        </a:xfrm>
      </p:grpSpPr>
      <p:pic>
        <p:nvPicPr>
          <p:cNvPr id="488" name="Google Shape;488;p61"/>
          <p:cNvPicPr preferRelativeResize="0"/>
          <p:nvPr/>
        </p:nvPicPr>
        <p:blipFill rotWithShape="1">
          <a:blip r:embed="rId3">
            <a:alphaModFix/>
          </a:blip>
          <a:srcRect r="74769" b="318"/>
          <a:stretch/>
        </p:blipFill>
        <p:spPr>
          <a:xfrm>
            <a:off x="173003" y="4677361"/>
            <a:ext cx="336359" cy="329157"/>
          </a:xfrm>
          <a:prstGeom prst="rect">
            <a:avLst/>
          </a:prstGeom>
          <a:noFill/>
          <a:ln>
            <a:noFill/>
          </a:ln>
        </p:spPr>
      </p:pic>
      <p:sp>
        <p:nvSpPr>
          <p:cNvPr id="489" name="Google Shape;489;p61"/>
          <p:cNvSpPr txBox="1"/>
          <p:nvPr/>
        </p:nvSpPr>
        <p:spPr>
          <a:xfrm>
            <a:off x="1787550" y="331825"/>
            <a:ext cx="5568900" cy="408000"/>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None/>
            </a:pPr>
            <a:r>
              <a:rPr lang="en" sz="2400">
                <a:solidFill>
                  <a:schemeClr val="dk1"/>
                </a:solidFill>
                <a:latin typeface="Nunito Sans SemiBold"/>
                <a:ea typeface="Nunito Sans SemiBold"/>
                <a:cs typeface="Nunito Sans SemiBold"/>
                <a:sym typeface="Nunito Sans SemiBold"/>
              </a:rPr>
              <a:t>Toggling from one student to another</a:t>
            </a:r>
            <a:endParaRPr sz="2400">
              <a:solidFill>
                <a:schemeClr val="dk1"/>
              </a:solidFill>
              <a:latin typeface="Nunito Sans SemiBold"/>
              <a:ea typeface="Nunito Sans SemiBold"/>
              <a:cs typeface="Nunito Sans SemiBold"/>
              <a:sym typeface="Nunito Sans SemiBold"/>
            </a:endParaRPr>
          </a:p>
        </p:txBody>
      </p:sp>
      <p:pic>
        <p:nvPicPr>
          <p:cNvPr id="490" name="Google Shape;490;p61"/>
          <p:cNvPicPr preferRelativeResize="0"/>
          <p:nvPr/>
        </p:nvPicPr>
        <p:blipFill rotWithShape="1">
          <a:blip r:embed="rId4">
            <a:alphaModFix/>
          </a:blip>
          <a:srcRect t="10" b="-10"/>
          <a:stretch/>
        </p:blipFill>
        <p:spPr>
          <a:xfrm>
            <a:off x="7804275" y="218685"/>
            <a:ext cx="1134000" cy="521129"/>
          </a:xfrm>
          <a:prstGeom prst="rect">
            <a:avLst/>
          </a:prstGeom>
          <a:noFill/>
          <a:ln>
            <a:noFill/>
          </a:ln>
        </p:spPr>
      </p:pic>
      <p:pic>
        <p:nvPicPr>
          <p:cNvPr id="491" name="Google Shape;491;p61"/>
          <p:cNvPicPr preferRelativeResize="0"/>
          <p:nvPr/>
        </p:nvPicPr>
        <p:blipFill rotWithShape="1">
          <a:blip r:embed="rId5">
            <a:alphaModFix/>
          </a:blip>
          <a:srcRect t="4754" b="4162"/>
          <a:stretch/>
        </p:blipFill>
        <p:spPr>
          <a:xfrm>
            <a:off x="1528800" y="927275"/>
            <a:ext cx="1970400" cy="3991200"/>
          </a:xfrm>
          <a:prstGeom prst="roundRect">
            <a:avLst>
              <a:gd name="adj" fmla="val 16667"/>
            </a:avLst>
          </a:prstGeom>
          <a:noFill/>
          <a:ln>
            <a:noFill/>
          </a:ln>
        </p:spPr>
      </p:pic>
      <p:pic>
        <p:nvPicPr>
          <p:cNvPr id="492" name="Google Shape;492;p61"/>
          <p:cNvPicPr preferRelativeResize="0"/>
          <p:nvPr/>
        </p:nvPicPr>
        <p:blipFill rotWithShape="1">
          <a:blip r:embed="rId6">
            <a:alphaModFix/>
          </a:blip>
          <a:srcRect t="5425" b="5630"/>
          <a:stretch/>
        </p:blipFill>
        <p:spPr>
          <a:xfrm>
            <a:off x="3812025" y="927275"/>
            <a:ext cx="2017800" cy="3991200"/>
          </a:xfrm>
          <a:prstGeom prst="roundRect">
            <a:avLst>
              <a:gd name="adj" fmla="val 16667"/>
            </a:avLst>
          </a:prstGeom>
          <a:noFill/>
          <a:ln>
            <a:noFill/>
          </a:ln>
        </p:spPr>
      </p:pic>
      <p:pic>
        <p:nvPicPr>
          <p:cNvPr id="493" name="Google Shape;493;p61"/>
          <p:cNvPicPr preferRelativeResize="0"/>
          <p:nvPr/>
        </p:nvPicPr>
        <p:blipFill>
          <a:blip r:embed="rId7">
            <a:alphaModFix/>
          </a:blip>
          <a:stretch>
            <a:fillRect/>
          </a:stretch>
        </p:blipFill>
        <p:spPr>
          <a:xfrm rot="2278340">
            <a:off x="1540408" y="1282613"/>
            <a:ext cx="286358" cy="514098"/>
          </a:xfrm>
          <a:prstGeom prst="rect">
            <a:avLst/>
          </a:prstGeom>
          <a:noFill/>
          <a:ln>
            <a:noFill/>
          </a:ln>
        </p:spPr>
      </p:pic>
      <p:pic>
        <p:nvPicPr>
          <p:cNvPr id="494" name="Google Shape;494;p61"/>
          <p:cNvPicPr preferRelativeResize="0"/>
          <p:nvPr/>
        </p:nvPicPr>
        <p:blipFill rotWithShape="1">
          <a:blip r:embed="rId8">
            <a:alphaModFix/>
          </a:blip>
          <a:srcRect t="4617" b="5365"/>
          <a:stretch/>
        </p:blipFill>
        <p:spPr>
          <a:xfrm>
            <a:off x="6142650" y="927275"/>
            <a:ext cx="1970400" cy="3944400"/>
          </a:xfrm>
          <a:prstGeom prst="roundRect">
            <a:avLst>
              <a:gd name="adj" fmla="val 16667"/>
            </a:avLst>
          </a:prstGeom>
          <a:noFill/>
          <a:ln>
            <a:noFill/>
          </a:ln>
        </p:spPr>
      </p:pic>
      <p:pic>
        <p:nvPicPr>
          <p:cNvPr id="495" name="Google Shape;495;p61"/>
          <p:cNvPicPr preferRelativeResize="0"/>
          <p:nvPr/>
        </p:nvPicPr>
        <p:blipFill>
          <a:blip r:embed="rId7">
            <a:alphaModFix/>
          </a:blip>
          <a:stretch>
            <a:fillRect/>
          </a:stretch>
        </p:blipFill>
        <p:spPr>
          <a:xfrm rot="-1524317">
            <a:off x="4832400" y="1596063"/>
            <a:ext cx="286358" cy="514098"/>
          </a:xfrm>
          <a:prstGeom prst="rect">
            <a:avLst/>
          </a:prstGeom>
          <a:noFill/>
          <a:ln>
            <a:noFill/>
          </a:ln>
        </p:spPr>
      </p:pic>
      <p:pic>
        <p:nvPicPr>
          <p:cNvPr id="496" name="Google Shape;496;p61"/>
          <p:cNvPicPr preferRelativeResize="0"/>
          <p:nvPr/>
        </p:nvPicPr>
        <p:blipFill>
          <a:blip r:embed="rId7">
            <a:alphaModFix/>
          </a:blip>
          <a:stretch>
            <a:fillRect/>
          </a:stretch>
        </p:blipFill>
        <p:spPr>
          <a:xfrm rot="1361080">
            <a:off x="6120371" y="1282613"/>
            <a:ext cx="286358" cy="5140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pic>
        <p:nvPicPr>
          <p:cNvPr id="229" name="Google Shape;229;p48"/>
          <p:cNvPicPr preferRelativeResize="0"/>
          <p:nvPr/>
        </p:nvPicPr>
        <p:blipFill>
          <a:blip r:embed="rId3">
            <a:alphaModFix/>
          </a:blip>
          <a:stretch>
            <a:fillRect/>
          </a:stretch>
        </p:blipFill>
        <p:spPr>
          <a:xfrm>
            <a:off x="996800" y="1183625"/>
            <a:ext cx="7000426" cy="3937750"/>
          </a:xfrm>
          <a:prstGeom prst="rect">
            <a:avLst/>
          </a:prstGeom>
          <a:noFill/>
          <a:ln>
            <a:noFill/>
          </a:ln>
        </p:spPr>
      </p:pic>
      <p:sp>
        <p:nvSpPr>
          <p:cNvPr id="230" name="Google Shape;230;p48"/>
          <p:cNvSpPr/>
          <p:nvPr/>
        </p:nvSpPr>
        <p:spPr>
          <a:xfrm>
            <a:off x="11117668" y="4773598"/>
            <a:ext cx="1862100" cy="1862100"/>
          </a:xfrm>
          <a:prstGeom prst="ellipse">
            <a:avLst/>
          </a:prstGeom>
          <a:solidFill>
            <a:srgbClr val="FFAB00">
              <a:alpha val="18430"/>
            </a:srgbClr>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EC646D"/>
              </a:buClr>
              <a:buSzPts val="1100"/>
              <a:buFont typeface="Helvetica Neue"/>
              <a:buNone/>
            </a:pPr>
            <a:endParaRPr sz="1100" b="0" i="0" u="none" strike="noStrike" cap="none">
              <a:solidFill>
                <a:srgbClr val="EC646D"/>
              </a:solidFill>
              <a:latin typeface="Helvetica Neue"/>
              <a:ea typeface="Helvetica Neue"/>
              <a:cs typeface="Helvetica Neue"/>
              <a:sym typeface="Helvetica Neue"/>
            </a:endParaRPr>
          </a:p>
        </p:txBody>
      </p:sp>
      <p:pic>
        <p:nvPicPr>
          <p:cNvPr id="231" name="Google Shape;231;p48"/>
          <p:cNvPicPr preferRelativeResize="0"/>
          <p:nvPr/>
        </p:nvPicPr>
        <p:blipFill rotWithShape="1">
          <a:blip r:embed="rId4">
            <a:alphaModFix/>
          </a:blip>
          <a:srcRect r="64421"/>
          <a:stretch/>
        </p:blipFill>
        <p:spPr>
          <a:xfrm>
            <a:off x="365325" y="4598313"/>
            <a:ext cx="321751" cy="300474"/>
          </a:xfrm>
          <a:prstGeom prst="rect">
            <a:avLst/>
          </a:prstGeom>
          <a:noFill/>
          <a:ln>
            <a:noFill/>
          </a:ln>
        </p:spPr>
      </p:pic>
      <p:pic>
        <p:nvPicPr>
          <p:cNvPr id="232" name="Google Shape;232;p48"/>
          <p:cNvPicPr preferRelativeResize="0"/>
          <p:nvPr/>
        </p:nvPicPr>
        <p:blipFill rotWithShape="1">
          <a:blip r:embed="rId5">
            <a:alphaModFix/>
          </a:blip>
          <a:srcRect t="10" b="-10"/>
          <a:stretch/>
        </p:blipFill>
        <p:spPr>
          <a:xfrm>
            <a:off x="7785300" y="4548460"/>
            <a:ext cx="1134000" cy="521129"/>
          </a:xfrm>
          <a:prstGeom prst="rect">
            <a:avLst/>
          </a:prstGeom>
          <a:noFill/>
          <a:ln>
            <a:noFill/>
          </a:ln>
        </p:spPr>
      </p:pic>
      <p:sp>
        <p:nvSpPr>
          <p:cNvPr id="233" name="Google Shape;233;p48"/>
          <p:cNvSpPr txBox="1"/>
          <p:nvPr/>
        </p:nvSpPr>
        <p:spPr>
          <a:xfrm>
            <a:off x="1996925" y="524825"/>
            <a:ext cx="5213400" cy="777300"/>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None/>
            </a:pPr>
            <a:r>
              <a:rPr lang="en" sz="2400">
                <a:solidFill>
                  <a:schemeClr val="dk1"/>
                </a:solidFill>
                <a:latin typeface="Nunito Sans SemiBold"/>
                <a:ea typeface="Nunito Sans SemiBold"/>
                <a:cs typeface="Nunito Sans SemiBold"/>
                <a:sym typeface="Nunito Sans SemiBold"/>
              </a:rPr>
              <a:t>Experience the convenience of Toddle across multiple platforms </a:t>
            </a:r>
            <a:endParaRPr sz="2400">
              <a:solidFill>
                <a:schemeClr val="dk1"/>
              </a:solidFill>
              <a:latin typeface="Nunito Sans SemiBold"/>
              <a:ea typeface="Nunito Sans SemiBold"/>
              <a:cs typeface="Nunito Sans SemiBold"/>
              <a:sym typeface="Nunito Sans SemiBold"/>
            </a:endParaRPr>
          </a:p>
        </p:txBody>
      </p:sp>
      <p:pic>
        <p:nvPicPr>
          <p:cNvPr id="234" name="Google Shape;234;p48"/>
          <p:cNvPicPr preferRelativeResize="0"/>
          <p:nvPr/>
        </p:nvPicPr>
        <p:blipFill rotWithShape="1">
          <a:blip r:embed="rId5">
            <a:alphaModFix/>
          </a:blip>
          <a:srcRect t="10" b="-10"/>
          <a:stretch/>
        </p:blipFill>
        <p:spPr>
          <a:xfrm>
            <a:off x="241400" y="228410"/>
            <a:ext cx="1134000" cy="521129"/>
          </a:xfrm>
          <a:prstGeom prst="rect">
            <a:avLst/>
          </a:prstGeom>
          <a:noFill/>
          <a:ln>
            <a:noFill/>
          </a:ln>
        </p:spPr>
      </p:pic>
      <p:sp>
        <p:nvSpPr>
          <p:cNvPr id="235" name="Google Shape;235;p48"/>
          <p:cNvSpPr txBox="1"/>
          <p:nvPr/>
        </p:nvSpPr>
        <p:spPr>
          <a:xfrm>
            <a:off x="0" y="2573"/>
            <a:ext cx="3439200" cy="369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200">
              <a:latin typeface="Nunito Sans"/>
              <a:ea typeface="Nunito Sans"/>
              <a:cs typeface="Nunito Sans"/>
              <a:sym typeface="Nunito Sans"/>
            </a:endParaRPr>
          </a:p>
        </p:txBody>
      </p:sp>
      <p:cxnSp>
        <p:nvCxnSpPr>
          <p:cNvPr id="236" name="Google Shape;236;p48"/>
          <p:cNvCxnSpPr/>
          <p:nvPr/>
        </p:nvCxnSpPr>
        <p:spPr>
          <a:xfrm rot="10800000">
            <a:off x="2957950" y="1873550"/>
            <a:ext cx="823200" cy="0"/>
          </a:xfrm>
          <a:prstGeom prst="straightConnector1">
            <a:avLst/>
          </a:prstGeom>
          <a:noFill/>
          <a:ln w="19050" cap="flat" cmpd="sng">
            <a:solidFill>
              <a:srgbClr val="26C7D9"/>
            </a:solidFill>
            <a:prstDash val="solid"/>
            <a:round/>
            <a:headEnd type="oval" w="med" len="med"/>
            <a:tailEnd type="none" w="med" len="med"/>
          </a:ln>
        </p:spPr>
      </p:cxnSp>
      <p:sp>
        <p:nvSpPr>
          <p:cNvPr id="237" name="Google Shape;237;p48"/>
          <p:cNvSpPr/>
          <p:nvPr/>
        </p:nvSpPr>
        <p:spPr>
          <a:xfrm>
            <a:off x="1468443" y="1673450"/>
            <a:ext cx="1489500" cy="400200"/>
          </a:xfrm>
          <a:prstGeom prst="roundRect">
            <a:avLst>
              <a:gd name="adj" fmla="val 13002"/>
            </a:avLst>
          </a:prstGeom>
          <a:solidFill>
            <a:srgbClr val="60E6F9"/>
          </a:solidFill>
          <a:ln>
            <a:noFill/>
          </a:ln>
        </p:spPr>
        <p:txBody>
          <a:bodyPr spcFirstLastPara="1" wrap="square" lIns="91425" tIns="91425" rIns="91425" bIns="91425" anchor="ctr" anchorCtr="0">
            <a:noAutofit/>
          </a:bodyPr>
          <a:lstStyle/>
          <a:p>
            <a:pPr marL="0" lvl="0" indent="0" algn="ctr" rtl="0">
              <a:lnSpc>
                <a:spcPct val="125000"/>
              </a:lnSpc>
              <a:spcBef>
                <a:spcPts val="0"/>
              </a:spcBef>
              <a:spcAft>
                <a:spcPts val="0"/>
              </a:spcAft>
              <a:buNone/>
            </a:pPr>
            <a:r>
              <a:rPr lang="en" sz="1100">
                <a:solidFill>
                  <a:schemeClr val="dk1"/>
                </a:solidFill>
                <a:latin typeface="Nunito Sans SemiBold"/>
                <a:ea typeface="Nunito Sans SemiBold"/>
                <a:cs typeface="Nunito Sans SemiBold"/>
                <a:sym typeface="Nunito Sans SemiBold"/>
              </a:rPr>
              <a:t>    Web Portal</a:t>
            </a:r>
            <a:endParaRPr sz="1100">
              <a:latin typeface="Nunito Sans SemiBold"/>
              <a:ea typeface="Nunito Sans SemiBold"/>
              <a:cs typeface="Nunito Sans SemiBold"/>
              <a:sym typeface="Nunito Sans SemiBold"/>
            </a:endParaRPr>
          </a:p>
        </p:txBody>
      </p:sp>
      <p:sp>
        <p:nvSpPr>
          <p:cNvPr id="238" name="Google Shape;238;p48"/>
          <p:cNvSpPr/>
          <p:nvPr/>
        </p:nvSpPr>
        <p:spPr>
          <a:xfrm>
            <a:off x="1468445" y="1673450"/>
            <a:ext cx="376800" cy="400200"/>
          </a:xfrm>
          <a:prstGeom prst="roundRect">
            <a:avLst>
              <a:gd name="adj" fmla="val 13002"/>
            </a:avLst>
          </a:prstGeom>
          <a:solidFill>
            <a:srgbClr val="CAF8FF"/>
          </a:solidFill>
          <a:ln>
            <a:noFill/>
          </a:ln>
        </p:spPr>
        <p:txBody>
          <a:bodyPr spcFirstLastPara="1" wrap="square" lIns="91425" tIns="91425" rIns="91425" bIns="91425" anchor="ctr" anchorCtr="0">
            <a:noAutofit/>
          </a:bodyPr>
          <a:lstStyle/>
          <a:p>
            <a:pPr marL="0" lvl="0" indent="0" algn="ctr" rtl="0">
              <a:lnSpc>
                <a:spcPct val="125000"/>
              </a:lnSpc>
              <a:spcBef>
                <a:spcPts val="0"/>
              </a:spcBef>
              <a:spcAft>
                <a:spcPts val="0"/>
              </a:spcAft>
              <a:buNone/>
            </a:pPr>
            <a:r>
              <a:rPr lang="en" sz="1100">
                <a:solidFill>
                  <a:schemeClr val="dk1"/>
                </a:solidFill>
                <a:latin typeface="Nunito Sans SemiBold"/>
                <a:ea typeface="Nunito Sans SemiBold"/>
                <a:cs typeface="Nunito Sans SemiBold"/>
                <a:sym typeface="Nunito Sans SemiBold"/>
              </a:rPr>
              <a:t>1</a:t>
            </a:r>
            <a:endParaRPr sz="1100">
              <a:latin typeface="Nunito Sans SemiBold"/>
              <a:ea typeface="Nunito Sans SemiBold"/>
              <a:cs typeface="Nunito Sans SemiBold"/>
              <a:sym typeface="Nunito Sans SemiBold"/>
            </a:endParaRPr>
          </a:p>
        </p:txBody>
      </p:sp>
      <p:sp>
        <p:nvSpPr>
          <p:cNvPr id="239" name="Google Shape;239;p48"/>
          <p:cNvSpPr/>
          <p:nvPr/>
        </p:nvSpPr>
        <p:spPr>
          <a:xfrm>
            <a:off x="4434643" y="4089925"/>
            <a:ext cx="1489500" cy="400200"/>
          </a:xfrm>
          <a:prstGeom prst="roundRect">
            <a:avLst>
              <a:gd name="adj" fmla="val 13002"/>
            </a:avLst>
          </a:prstGeom>
          <a:solidFill>
            <a:srgbClr val="FFCC66"/>
          </a:solidFill>
          <a:ln>
            <a:noFill/>
          </a:ln>
        </p:spPr>
        <p:txBody>
          <a:bodyPr spcFirstLastPara="1" wrap="square" lIns="91425" tIns="91425" rIns="91425" bIns="91425" anchor="ctr" anchorCtr="0">
            <a:noAutofit/>
          </a:bodyPr>
          <a:lstStyle/>
          <a:p>
            <a:pPr marL="0" lvl="0" indent="0" algn="ctr" rtl="0">
              <a:lnSpc>
                <a:spcPct val="125000"/>
              </a:lnSpc>
              <a:spcBef>
                <a:spcPts val="0"/>
              </a:spcBef>
              <a:spcAft>
                <a:spcPts val="0"/>
              </a:spcAft>
              <a:buNone/>
            </a:pPr>
            <a:r>
              <a:rPr lang="en" sz="1100">
                <a:solidFill>
                  <a:schemeClr val="dk1"/>
                </a:solidFill>
                <a:latin typeface="Nunito Sans SemiBold"/>
                <a:ea typeface="Nunito Sans SemiBold"/>
                <a:cs typeface="Nunito Sans SemiBold"/>
                <a:sym typeface="Nunito Sans SemiBold"/>
              </a:rPr>
              <a:t>         Student App</a:t>
            </a:r>
            <a:endParaRPr sz="1100">
              <a:latin typeface="Nunito Sans SemiBold"/>
              <a:ea typeface="Nunito Sans SemiBold"/>
              <a:cs typeface="Nunito Sans SemiBold"/>
              <a:sym typeface="Nunito Sans SemiBold"/>
            </a:endParaRPr>
          </a:p>
        </p:txBody>
      </p:sp>
      <p:sp>
        <p:nvSpPr>
          <p:cNvPr id="240" name="Google Shape;240;p48"/>
          <p:cNvSpPr/>
          <p:nvPr/>
        </p:nvSpPr>
        <p:spPr>
          <a:xfrm>
            <a:off x="4434645" y="4089925"/>
            <a:ext cx="376800" cy="400200"/>
          </a:xfrm>
          <a:prstGeom prst="roundRect">
            <a:avLst>
              <a:gd name="adj" fmla="val 13002"/>
            </a:avLst>
          </a:prstGeom>
          <a:solidFill>
            <a:srgbClr val="FFEBB9"/>
          </a:solidFill>
          <a:ln>
            <a:noFill/>
          </a:ln>
        </p:spPr>
        <p:txBody>
          <a:bodyPr spcFirstLastPara="1" wrap="square" lIns="91425" tIns="91425" rIns="91425" bIns="91425" anchor="ctr" anchorCtr="0">
            <a:noAutofit/>
          </a:bodyPr>
          <a:lstStyle/>
          <a:p>
            <a:pPr marL="0" lvl="0" indent="0" algn="ctr" rtl="0">
              <a:lnSpc>
                <a:spcPct val="125000"/>
              </a:lnSpc>
              <a:spcBef>
                <a:spcPts val="0"/>
              </a:spcBef>
              <a:spcAft>
                <a:spcPts val="0"/>
              </a:spcAft>
              <a:buNone/>
            </a:pPr>
            <a:r>
              <a:rPr lang="en" sz="1100">
                <a:solidFill>
                  <a:schemeClr val="dk1"/>
                </a:solidFill>
                <a:latin typeface="Nunito Sans SemiBold"/>
                <a:ea typeface="Nunito Sans SemiBold"/>
                <a:cs typeface="Nunito Sans SemiBold"/>
                <a:sym typeface="Nunito Sans SemiBold"/>
              </a:rPr>
              <a:t>2</a:t>
            </a:r>
            <a:endParaRPr sz="1100">
              <a:latin typeface="Nunito Sans SemiBold"/>
              <a:ea typeface="Nunito Sans SemiBold"/>
              <a:cs typeface="Nunito Sans SemiBold"/>
              <a:sym typeface="Nunito Sans SemiBold"/>
            </a:endParaRPr>
          </a:p>
        </p:txBody>
      </p:sp>
      <p:cxnSp>
        <p:nvCxnSpPr>
          <p:cNvPr id="241" name="Google Shape;241;p48"/>
          <p:cNvCxnSpPr/>
          <p:nvPr/>
        </p:nvCxnSpPr>
        <p:spPr>
          <a:xfrm>
            <a:off x="3920750" y="4290025"/>
            <a:ext cx="513900" cy="0"/>
          </a:xfrm>
          <a:prstGeom prst="straightConnector1">
            <a:avLst/>
          </a:prstGeom>
          <a:noFill/>
          <a:ln w="19050" cap="flat" cmpd="sng">
            <a:solidFill>
              <a:srgbClr val="FFCA61"/>
            </a:solidFill>
            <a:prstDash val="solid"/>
            <a:round/>
            <a:headEnd type="oval" w="med" len="med"/>
            <a:tailEnd type="none" w="med" len="med"/>
          </a:ln>
        </p:spPr>
      </p:cxnSp>
      <p:cxnSp>
        <p:nvCxnSpPr>
          <p:cNvPr id="242" name="Google Shape;242;p48"/>
          <p:cNvCxnSpPr>
            <a:endCxn id="240" idx="1"/>
          </p:cNvCxnSpPr>
          <p:nvPr/>
        </p:nvCxnSpPr>
        <p:spPr>
          <a:xfrm>
            <a:off x="2286045" y="3389125"/>
            <a:ext cx="2148600" cy="900900"/>
          </a:xfrm>
          <a:prstGeom prst="straightConnector1">
            <a:avLst/>
          </a:prstGeom>
          <a:noFill/>
          <a:ln w="19050" cap="flat" cmpd="sng">
            <a:solidFill>
              <a:srgbClr val="FFCA61"/>
            </a:solidFill>
            <a:prstDash val="solid"/>
            <a:round/>
            <a:headEnd type="oval" w="med" len="med"/>
            <a:tailEnd type="none" w="med" len="med"/>
          </a:ln>
        </p:spPr>
      </p:cxnSp>
      <p:sp>
        <p:nvSpPr>
          <p:cNvPr id="243" name="Google Shape;243;p48"/>
          <p:cNvSpPr/>
          <p:nvPr/>
        </p:nvSpPr>
        <p:spPr>
          <a:xfrm>
            <a:off x="7013018" y="1519875"/>
            <a:ext cx="1489500" cy="400200"/>
          </a:xfrm>
          <a:prstGeom prst="roundRect">
            <a:avLst>
              <a:gd name="adj" fmla="val 13002"/>
            </a:avLst>
          </a:prstGeom>
          <a:solidFill>
            <a:srgbClr val="FF8DA6"/>
          </a:solidFill>
          <a:ln>
            <a:noFill/>
          </a:ln>
        </p:spPr>
        <p:txBody>
          <a:bodyPr spcFirstLastPara="1" wrap="square" lIns="91425" tIns="91425" rIns="91425" bIns="91425" anchor="ctr" anchorCtr="0">
            <a:noAutofit/>
          </a:bodyPr>
          <a:lstStyle/>
          <a:p>
            <a:pPr marL="0" lvl="0" indent="0" algn="ctr" rtl="0">
              <a:lnSpc>
                <a:spcPct val="125000"/>
              </a:lnSpc>
              <a:spcBef>
                <a:spcPts val="0"/>
              </a:spcBef>
              <a:spcAft>
                <a:spcPts val="0"/>
              </a:spcAft>
              <a:buNone/>
            </a:pPr>
            <a:r>
              <a:rPr lang="en" sz="1100">
                <a:solidFill>
                  <a:schemeClr val="dk1"/>
                </a:solidFill>
                <a:latin typeface="Nunito Sans SemiBold"/>
                <a:ea typeface="Nunito Sans SemiBold"/>
                <a:cs typeface="Nunito Sans SemiBold"/>
                <a:sym typeface="Nunito Sans SemiBold"/>
              </a:rPr>
              <a:t>       Family app</a:t>
            </a:r>
            <a:endParaRPr sz="1100">
              <a:latin typeface="Nunito Sans SemiBold"/>
              <a:ea typeface="Nunito Sans SemiBold"/>
              <a:cs typeface="Nunito Sans SemiBold"/>
              <a:sym typeface="Nunito Sans SemiBold"/>
            </a:endParaRPr>
          </a:p>
        </p:txBody>
      </p:sp>
      <p:sp>
        <p:nvSpPr>
          <p:cNvPr id="244" name="Google Shape;244;p48"/>
          <p:cNvSpPr/>
          <p:nvPr/>
        </p:nvSpPr>
        <p:spPr>
          <a:xfrm>
            <a:off x="7013020" y="1519875"/>
            <a:ext cx="376800" cy="400200"/>
          </a:xfrm>
          <a:prstGeom prst="roundRect">
            <a:avLst>
              <a:gd name="adj" fmla="val 13002"/>
            </a:avLst>
          </a:prstGeom>
          <a:solidFill>
            <a:srgbClr val="FFE5EA"/>
          </a:solidFill>
          <a:ln>
            <a:noFill/>
          </a:ln>
        </p:spPr>
        <p:txBody>
          <a:bodyPr spcFirstLastPara="1" wrap="square" lIns="91425" tIns="91425" rIns="91425" bIns="91425" anchor="ctr" anchorCtr="0">
            <a:noAutofit/>
          </a:bodyPr>
          <a:lstStyle/>
          <a:p>
            <a:pPr marL="0" lvl="0" indent="0" algn="ctr" rtl="0">
              <a:lnSpc>
                <a:spcPct val="125000"/>
              </a:lnSpc>
              <a:spcBef>
                <a:spcPts val="0"/>
              </a:spcBef>
              <a:spcAft>
                <a:spcPts val="0"/>
              </a:spcAft>
              <a:buNone/>
            </a:pPr>
            <a:r>
              <a:rPr lang="en" sz="1100">
                <a:solidFill>
                  <a:schemeClr val="dk1"/>
                </a:solidFill>
                <a:latin typeface="Nunito Sans SemiBold"/>
                <a:ea typeface="Nunito Sans SemiBold"/>
                <a:cs typeface="Nunito Sans SemiBold"/>
                <a:sym typeface="Nunito Sans SemiBold"/>
              </a:rPr>
              <a:t>3</a:t>
            </a:r>
            <a:endParaRPr sz="1100">
              <a:latin typeface="Nunito Sans SemiBold"/>
              <a:ea typeface="Nunito Sans SemiBold"/>
              <a:cs typeface="Nunito Sans SemiBold"/>
              <a:sym typeface="Nunito Sans SemiBold"/>
            </a:endParaRPr>
          </a:p>
        </p:txBody>
      </p:sp>
      <p:cxnSp>
        <p:nvCxnSpPr>
          <p:cNvPr id="245" name="Google Shape;245;p48"/>
          <p:cNvCxnSpPr/>
          <p:nvPr/>
        </p:nvCxnSpPr>
        <p:spPr>
          <a:xfrm rot="10800000">
            <a:off x="7272650" y="1920200"/>
            <a:ext cx="0" cy="438900"/>
          </a:xfrm>
          <a:prstGeom prst="straightConnector1">
            <a:avLst/>
          </a:prstGeom>
          <a:noFill/>
          <a:ln w="19050" cap="flat" cmpd="sng">
            <a:solidFill>
              <a:srgbClr val="FF8DA6"/>
            </a:solidFill>
            <a:prstDash val="solid"/>
            <a:round/>
            <a:headEnd type="oval" w="med" len="med"/>
            <a:tailEnd type="none" w="med" len="med"/>
          </a:ln>
        </p:spPr>
      </p:cxnSp>
      <p:pic>
        <p:nvPicPr>
          <p:cNvPr id="246" name="Google Shape;246;p48"/>
          <p:cNvPicPr preferRelativeResize="0"/>
          <p:nvPr/>
        </p:nvPicPr>
        <p:blipFill rotWithShape="1">
          <a:blip r:embed="rId6">
            <a:alphaModFix/>
          </a:blip>
          <a:srcRect l="11944" t="8516" r="9728" b="10452"/>
          <a:stretch/>
        </p:blipFill>
        <p:spPr>
          <a:xfrm>
            <a:off x="1920225" y="4548449"/>
            <a:ext cx="321750" cy="334227"/>
          </a:xfrm>
          <a:prstGeom prst="rect">
            <a:avLst/>
          </a:prstGeom>
          <a:noFill/>
          <a:ln>
            <a:noFill/>
          </a:ln>
        </p:spPr>
      </p:pic>
      <p:pic>
        <p:nvPicPr>
          <p:cNvPr id="247" name="Google Shape;247;p48"/>
          <p:cNvPicPr preferRelativeResize="0"/>
          <p:nvPr/>
        </p:nvPicPr>
        <p:blipFill rotWithShape="1">
          <a:blip r:embed="rId7">
            <a:alphaModFix/>
          </a:blip>
          <a:srcRect l="8957" t="8777" r="10266" b="9040"/>
          <a:stretch/>
        </p:blipFill>
        <p:spPr>
          <a:xfrm>
            <a:off x="6760820" y="4550787"/>
            <a:ext cx="321750" cy="3295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Google Shape;252;p49"/>
          <p:cNvSpPr/>
          <p:nvPr/>
        </p:nvSpPr>
        <p:spPr>
          <a:xfrm>
            <a:off x="4572000" y="0"/>
            <a:ext cx="4572000" cy="5143500"/>
          </a:xfrm>
          <a:prstGeom prst="rect">
            <a:avLst/>
          </a:prstGeom>
          <a:solidFill>
            <a:srgbClr val="EA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9"/>
          <p:cNvSpPr/>
          <p:nvPr/>
        </p:nvSpPr>
        <p:spPr>
          <a:xfrm>
            <a:off x="5827975" y="652488"/>
            <a:ext cx="1967100" cy="3838500"/>
          </a:xfrm>
          <a:prstGeom prst="roundRect">
            <a:avLst>
              <a:gd name="adj" fmla="val 16667"/>
            </a:avLst>
          </a:pr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49"/>
          <p:cNvPicPr preferRelativeResize="0"/>
          <p:nvPr/>
        </p:nvPicPr>
        <p:blipFill rotWithShape="1">
          <a:blip r:embed="rId3">
            <a:alphaModFix/>
          </a:blip>
          <a:srcRect l="5336" t="6020" r="4059" b="14758"/>
          <a:stretch/>
        </p:blipFill>
        <p:spPr>
          <a:xfrm>
            <a:off x="5901075" y="717600"/>
            <a:ext cx="1862100" cy="3708300"/>
          </a:xfrm>
          <a:prstGeom prst="roundRect">
            <a:avLst>
              <a:gd name="adj" fmla="val 9768"/>
            </a:avLst>
          </a:prstGeom>
          <a:noFill/>
          <a:ln>
            <a:noFill/>
          </a:ln>
        </p:spPr>
      </p:pic>
      <p:sp>
        <p:nvSpPr>
          <p:cNvPr id="255" name="Google Shape;255;p49"/>
          <p:cNvSpPr/>
          <p:nvPr/>
        </p:nvSpPr>
        <p:spPr>
          <a:xfrm>
            <a:off x="11117668" y="4773598"/>
            <a:ext cx="1862100" cy="1862100"/>
          </a:xfrm>
          <a:prstGeom prst="ellipse">
            <a:avLst/>
          </a:prstGeom>
          <a:solidFill>
            <a:srgbClr val="FFAB00">
              <a:alpha val="18430"/>
            </a:srgbClr>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EC646D"/>
              </a:buClr>
              <a:buSzPts val="1100"/>
              <a:buFont typeface="Helvetica Neue"/>
              <a:buNone/>
            </a:pPr>
            <a:endParaRPr sz="1100" b="0" i="0" u="none" strike="noStrike" cap="none">
              <a:solidFill>
                <a:srgbClr val="EC646D"/>
              </a:solidFill>
              <a:latin typeface="Helvetica Neue"/>
              <a:ea typeface="Helvetica Neue"/>
              <a:cs typeface="Helvetica Neue"/>
              <a:sym typeface="Helvetica Neue"/>
            </a:endParaRPr>
          </a:p>
        </p:txBody>
      </p:sp>
      <p:pic>
        <p:nvPicPr>
          <p:cNvPr id="256" name="Google Shape;256;p49"/>
          <p:cNvPicPr preferRelativeResize="0"/>
          <p:nvPr/>
        </p:nvPicPr>
        <p:blipFill rotWithShape="1">
          <a:blip r:embed="rId4">
            <a:alphaModFix/>
          </a:blip>
          <a:srcRect r="64421"/>
          <a:stretch/>
        </p:blipFill>
        <p:spPr>
          <a:xfrm>
            <a:off x="365325" y="4598313"/>
            <a:ext cx="321751" cy="300474"/>
          </a:xfrm>
          <a:prstGeom prst="rect">
            <a:avLst/>
          </a:prstGeom>
          <a:noFill/>
          <a:ln>
            <a:noFill/>
          </a:ln>
        </p:spPr>
      </p:pic>
      <p:sp>
        <p:nvSpPr>
          <p:cNvPr id="257" name="Google Shape;257;p49"/>
          <p:cNvSpPr txBox="1"/>
          <p:nvPr/>
        </p:nvSpPr>
        <p:spPr>
          <a:xfrm>
            <a:off x="604725" y="524825"/>
            <a:ext cx="6539100" cy="408000"/>
          </a:xfrm>
          <a:prstGeom prst="rect">
            <a:avLst/>
          </a:prstGeom>
          <a:noFill/>
          <a:ln>
            <a:noFill/>
          </a:ln>
        </p:spPr>
        <p:txBody>
          <a:bodyPr spcFirstLastPara="1" wrap="square" lIns="19050" tIns="19050" rIns="19050" bIns="19050" anchor="t" anchorCtr="0">
            <a:spAutoFit/>
          </a:bodyPr>
          <a:lstStyle/>
          <a:p>
            <a:pPr marL="0" lvl="0" indent="0" algn="l" rtl="0">
              <a:lnSpc>
                <a:spcPct val="100000"/>
              </a:lnSpc>
              <a:spcBef>
                <a:spcPts val="0"/>
              </a:spcBef>
              <a:spcAft>
                <a:spcPts val="0"/>
              </a:spcAft>
              <a:buNone/>
            </a:pPr>
            <a:r>
              <a:rPr lang="en" sz="2400">
                <a:solidFill>
                  <a:schemeClr val="dk1"/>
                </a:solidFill>
                <a:latin typeface="Nunito Sans SemiBold"/>
                <a:ea typeface="Nunito Sans SemiBold"/>
                <a:cs typeface="Nunito Sans SemiBold"/>
                <a:sym typeface="Nunito Sans SemiBold"/>
              </a:rPr>
              <a:t>Your Toddle Homepage</a:t>
            </a:r>
            <a:endParaRPr sz="2400">
              <a:solidFill>
                <a:schemeClr val="dk1"/>
              </a:solidFill>
              <a:latin typeface="Nunito Sans SemiBold"/>
              <a:ea typeface="Nunito Sans SemiBold"/>
              <a:cs typeface="Nunito Sans SemiBold"/>
              <a:sym typeface="Nunito Sans SemiBold"/>
            </a:endParaRPr>
          </a:p>
        </p:txBody>
      </p:sp>
      <p:sp>
        <p:nvSpPr>
          <p:cNvPr id="258" name="Google Shape;258;p49"/>
          <p:cNvSpPr txBox="1"/>
          <p:nvPr/>
        </p:nvSpPr>
        <p:spPr>
          <a:xfrm>
            <a:off x="0" y="2573"/>
            <a:ext cx="3439200" cy="369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200">
              <a:latin typeface="Nunito Sans"/>
              <a:ea typeface="Nunito Sans"/>
              <a:cs typeface="Nunito Sans"/>
              <a:sym typeface="Nunito Sans"/>
            </a:endParaRPr>
          </a:p>
        </p:txBody>
      </p:sp>
      <p:sp>
        <p:nvSpPr>
          <p:cNvPr id="259" name="Google Shape;259;p49"/>
          <p:cNvSpPr/>
          <p:nvPr/>
        </p:nvSpPr>
        <p:spPr>
          <a:xfrm>
            <a:off x="810550" y="1939200"/>
            <a:ext cx="2858487" cy="484905"/>
          </a:xfrm>
          <a:custGeom>
            <a:avLst/>
            <a:gdLst/>
            <a:ahLst/>
            <a:cxnLst/>
            <a:rect l="l" t="t" r="r" b="b"/>
            <a:pathLst>
              <a:path w="2610490" h="320069" extrusionOk="0">
                <a:moveTo>
                  <a:pt x="28509" y="0"/>
                </a:moveTo>
                <a:lnTo>
                  <a:pt x="2581981" y="0"/>
                </a:lnTo>
                <a:cubicBezTo>
                  <a:pt x="2597726" y="0"/>
                  <a:pt x="2610490" y="12764"/>
                  <a:pt x="2610490" y="28509"/>
                </a:cubicBezTo>
                <a:lnTo>
                  <a:pt x="2610490" y="291560"/>
                </a:lnTo>
                <a:cubicBezTo>
                  <a:pt x="2610490" y="307305"/>
                  <a:pt x="2597726" y="320069"/>
                  <a:pt x="2581981" y="320069"/>
                </a:cubicBezTo>
                <a:lnTo>
                  <a:pt x="28509" y="320069"/>
                </a:lnTo>
                <a:cubicBezTo>
                  <a:pt x="12764" y="320069"/>
                  <a:pt x="0" y="307305"/>
                  <a:pt x="0" y="291560"/>
                </a:cubicBezTo>
                <a:lnTo>
                  <a:pt x="0" y="28509"/>
                </a:lnTo>
                <a:cubicBezTo>
                  <a:pt x="0" y="12764"/>
                  <a:pt x="12764" y="0"/>
                  <a:pt x="28509" y="0"/>
                </a:cubicBezTo>
                <a:close/>
              </a:path>
            </a:pathLst>
          </a:custGeom>
          <a:solidFill>
            <a:srgbClr val="EAEBFF"/>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r>
              <a:rPr lang="en" sz="1600">
                <a:solidFill>
                  <a:schemeClr val="dk1"/>
                </a:solidFill>
                <a:latin typeface="Nunito Sans"/>
                <a:ea typeface="Nunito Sans"/>
                <a:cs typeface="Nunito Sans"/>
                <a:sym typeface="Nunito Sans"/>
              </a:rPr>
              <a:t>School’s name</a:t>
            </a:r>
            <a:endParaRPr sz="1600">
              <a:solidFill>
                <a:schemeClr val="dk1"/>
              </a:solidFill>
              <a:latin typeface="Nunito Sans"/>
              <a:ea typeface="Nunito Sans"/>
              <a:cs typeface="Nunito Sans"/>
              <a:sym typeface="Nunito Sans"/>
            </a:endParaRPr>
          </a:p>
        </p:txBody>
      </p:sp>
      <p:sp>
        <p:nvSpPr>
          <p:cNvPr id="260" name="Google Shape;260;p49"/>
          <p:cNvSpPr/>
          <p:nvPr/>
        </p:nvSpPr>
        <p:spPr>
          <a:xfrm>
            <a:off x="810550" y="2560335"/>
            <a:ext cx="2858487" cy="484905"/>
          </a:xfrm>
          <a:custGeom>
            <a:avLst/>
            <a:gdLst/>
            <a:ahLst/>
            <a:cxnLst/>
            <a:rect l="l" t="t" r="r" b="b"/>
            <a:pathLst>
              <a:path w="2610490" h="320069" extrusionOk="0">
                <a:moveTo>
                  <a:pt x="28509" y="0"/>
                </a:moveTo>
                <a:lnTo>
                  <a:pt x="2581981" y="0"/>
                </a:lnTo>
                <a:cubicBezTo>
                  <a:pt x="2597726" y="0"/>
                  <a:pt x="2610490" y="12764"/>
                  <a:pt x="2610490" y="28509"/>
                </a:cubicBezTo>
                <a:lnTo>
                  <a:pt x="2610490" y="291560"/>
                </a:lnTo>
                <a:cubicBezTo>
                  <a:pt x="2610490" y="307305"/>
                  <a:pt x="2597726" y="320069"/>
                  <a:pt x="2581981" y="320069"/>
                </a:cubicBezTo>
                <a:lnTo>
                  <a:pt x="28509" y="320069"/>
                </a:lnTo>
                <a:cubicBezTo>
                  <a:pt x="12764" y="320069"/>
                  <a:pt x="0" y="307305"/>
                  <a:pt x="0" y="291560"/>
                </a:cubicBezTo>
                <a:lnTo>
                  <a:pt x="0" y="28509"/>
                </a:lnTo>
                <a:cubicBezTo>
                  <a:pt x="0" y="12764"/>
                  <a:pt x="12764" y="0"/>
                  <a:pt x="28509" y="0"/>
                </a:cubicBezTo>
                <a:close/>
              </a:path>
            </a:pathLst>
          </a:custGeom>
          <a:solidFill>
            <a:srgbClr val="EAEBFF"/>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r>
              <a:rPr lang="en" sz="1600">
                <a:solidFill>
                  <a:schemeClr val="dk1"/>
                </a:solidFill>
                <a:latin typeface="Nunito Sans"/>
                <a:ea typeface="Nunito Sans"/>
                <a:cs typeface="Nunito Sans"/>
                <a:sym typeface="Nunito Sans"/>
              </a:rPr>
              <a:t>Essential widgets</a:t>
            </a:r>
            <a:endParaRPr sz="1200">
              <a:solidFill>
                <a:schemeClr val="dk1"/>
              </a:solidFill>
              <a:latin typeface="Nunito Sans"/>
              <a:ea typeface="Nunito Sans"/>
              <a:cs typeface="Nunito Sans"/>
              <a:sym typeface="Nunito Sans"/>
            </a:endParaRPr>
          </a:p>
        </p:txBody>
      </p:sp>
      <p:sp>
        <p:nvSpPr>
          <p:cNvPr id="261" name="Google Shape;261;p49"/>
          <p:cNvSpPr/>
          <p:nvPr/>
        </p:nvSpPr>
        <p:spPr>
          <a:xfrm>
            <a:off x="810550" y="3192995"/>
            <a:ext cx="2858487" cy="484905"/>
          </a:xfrm>
          <a:custGeom>
            <a:avLst/>
            <a:gdLst/>
            <a:ahLst/>
            <a:cxnLst/>
            <a:rect l="l" t="t" r="r" b="b"/>
            <a:pathLst>
              <a:path w="2610490" h="320069" extrusionOk="0">
                <a:moveTo>
                  <a:pt x="28509" y="0"/>
                </a:moveTo>
                <a:lnTo>
                  <a:pt x="2581981" y="0"/>
                </a:lnTo>
                <a:cubicBezTo>
                  <a:pt x="2597726" y="0"/>
                  <a:pt x="2610490" y="12764"/>
                  <a:pt x="2610490" y="28509"/>
                </a:cubicBezTo>
                <a:lnTo>
                  <a:pt x="2610490" y="291560"/>
                </a:lnTo>
                <a:cubicBezTo>
                  <a:pt x="2610490" y="307305"/>
                  <a:pt x="2597726" y="320069"/>
                  <a:pt x="2581981" y="320069"/>
                </a:cubicBezTo>
                <a:lnTo>
                  <a:pt x="28509" y="320069"/>
                </a:lnTo>
                <a:cubicBezTo>
                  <a:pt x="12764" y="320069"/>
                  <a:pt x="0" y="307305"/>
                  <a:pt x="0" y="291560"/>
                </a:cubicBezTo>
                <a:lnTo>
                  <a:pt x="0" y="28509"/>
                </a:lnTo>
                <a:cubicBezTo>
                  <a:pt x="0" y="12764"/>
                  <a:pt x="12764" y="0"/>
                  <a:pt x="28509" y="0"/>
                </a:cubicBezTo>
                <a:close/>
              </a:path>
            </a:pathLst>
          </a:custGeom>
          <a:solidFill>
            <a:srgbClr val="EAEBFF"/>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r>
              <a:rPr lang="en" sz="1600">
                <a:solidFill>
                  <a:schemeClr val="dk1"/>
                </a:solidFill>
                <a:latin typeface="Nunito Sans"/>
                <a:ea typeface="Nunito Sans"/>
                <a:cs typeface="Nunito Sans"/>
                <a:sym typeface="Nunito Sans"/>
              </a:rPr>
              <a:t>Child’s class</a:t>
            </a:r>
            <a:endParaRPr sz="1200">
              <a:solidFill>
                <a:schemeClr val="dk1"/>
              </a:solidFill>
              <a:latin typeface="Nunito Sans"/>
              <a:ea typeface="Nunito Sans"/>
              <a:cs typeface="Nunito Sans"/>
              <a:sym typeface="Nunito Sans"/>
            </a:endParaRPr>
          </a:p>
        </p:txBody>
      </p:sp>
      <p:pic>
        <p:nvPicPr>
          <p:cNvPr id="262" name="Google Shape;262;p49"/>
          <p:cNvPicPr preferRelativeResize="0"/>
          <p:nvPr/>
        </p:nvPicPr>
        <p:blipFill rotWithShape="1">
          <a:blip r:embed="rId5">
            <a:alphaModFix/>
          </a:blip>
          <a:srcRect t="73318" b="6608"/>
          <a:stretch/>
        </p:blipFill>
        <p:spPr>
          <a:xfrm>
            <a:off x="6865523" y="4013223"/>
            <a:ext cx="1825200" cy="834555"/>
          </a:xfrm>
          <a:prstGeom prst="rect">
            <a:avLst/>
          </a:prstGeom>
          <a:noFill/>
          <a:ln>
            <a:noFill/>
          </a:ln>
          <a:effectLst>
            <a:outerShdw blurRad="171450" dist="19050" dir="5400000" algn="bl" rotWithShape="0">
              <a:srgbClr val="1C4587">
                <a:alpha val="11000"/>
              </a:srgbClr>
            </a:outerShdw>
          </a:effectLst>
        </p:spPr>
      </p:pic>
      <p:pic>
        <p:nvPicPr>
          <p:cNvPr id="263" name="Google Shape;263;p49"/>
          <p:cNvPicPr preferRelativeResize="0"/>
          <p:nvPr/>
        </p:nvPicPr>
        <p:blipFill>
          <a:blip r:embed="rId6">
            <a:alphaModFix/>
          </a:blip>
          <a:stretch>
            <a:fillRect/>
          </a:stretch>
        </p:blipFill>
        <p:spPr>
          <a:xfrm rot="2574940">
            <a:off x="5612719" y="810944"/>
            <a:ext cx="443437" cy="793601"/>
          </a:xfrm>
          <a:prstGeom prst="rect">
            <a:avLst/>
          </a:prstGeom>
          <a:noFill/>
          <a:ln>
            <a:noFill/>
          </a:ln>
        </p:spPr>
      </p:pic>
      <p:sp>
        <p:nvSpPr>
          <p:cNvPr id="264" name="Google Shape;264;p49"/>
          <p:cNvSpPr/>
          <p:nvPr/>
        </p:nvSpPr>
        <p:spPr>
          <a:xfrm>
            <a:off x="810550" y="1275075"/>
            <a:ext cx="2858487" cy="484905"/>
          </a:xfrm>
          <a:custGeom>
            <a:avLst/>
            <a:gdLst/>
            <a:ahLst/>
            <a:cxnLst/>
            <a:rect l="l" t="t" r="r" b="b"/>
            <a:pathLst>
              <a:path w="2610490" h="320069" extrusionOk="0">
                <a:moveTo>
                  <a:pt x="28509" y="0"/>
                </a:moveTo>
                <a:lnTo>
                  <a:pt x="2581981" y="0"/>
                </a:lnTo>
                <a:cubicBezTo>
                  <a:pt x="2597726" y="0"/>
                  <a:pt x="2610490" y="12764"/>
                  <a:pt x="2610490" y="28509"/>
                </a:cubicBezTo>
                <a:lnTo>
                  <a:pt x="2610490" y="291560"/>
                </a:lnTo>
                <a:cubicBezTo>
                  <a:pt x="2610490" y="307305"/>
                  <a:pt x="2597726" y="320069"/>
                  <a:pt x="2581981" y="320069"/>
                </a:cubicBezTo>
                <a:lnTo>
                  <a:pt x="28509" y="320069"/>
                </a:lnTo>
                <a:cubicBezTo>
                  <a:pt x="12764" y="320069"/>
                  <a:pt x="0" y="307305"/>
                  <a:pt x="0" y="291560"/>
                </a:cubicBezTo>
                <a:lnTo>
                  <a:pt x="0" y="28509"/>
                </a:lnTo>
                <a:cubicBezTo>
                  <a:pt x="0" y="12764"/>
                  <a:pt x="12764" y="0"/>
                  <a:pt x="28509" y="0"/>
                </a:cubicBezTo>
                <a:close/>
              </a:path>
            </a:pathLst>
          </a:custGeom>
          <a:solidFill>
            <a:srgbClr val="EAEBFF"/>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r>
              <a:rPr lang="en" sz="1600">
                <a:solidFill>
                  <a:schemeClr val="dk1"/>
                </a:solidFill>
                <a:latin typeface="Nunito Sans"/>
                <a:ea typeface="Nunito Sans"/>
                <a:cs typeface="Nunito Sans"/>
                <a:sym typeface="Nunito Sans"/>
              </a:rPr>
              <a:t>Child’s name</a:t>
            </a:r>
            <a:endParaRPr sz="1600">
              <a:solidFill>
                <a:schemeClr val="dk1"/>
              </a:solidFill>
              <a:latin typeface="Nunito Sans"/>
              <a:ea typeface="Nunito Sans"/>
              <a:cs typeface="Nunito Sans"/>
              <a:sym typeface="Nuni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p50"/>
          <p:cNvSpPr/>
          <p:nvPr/>
        </p:nvSpPr>
        <p:spPr>
          <a:xfrm>
            <a:off x="4572000" y="0"/>
            <a:ext cx="4572000" cy="5143500"/>
          </a:xfrm>
          <a:prstGeom prst="rect">
            <a:avLst/>
          </a:prstGeom>
          <a:solidFill>
            <a:srgbClr val="FBEA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0"/>
          <p:cNvSpPr/>
          <p:nvPr/>
        </p:nvSpPr>
        <p:spPr>
          <a:xfrm>
            <a:off x="5754875" y="746025"/>
            <a:ext cx="2127600" cy="3861000"/>
          </a:xfrm>
          <a:prstGeom prst="roundRect">
            <a:avLst>
              <a:gd name="adj" fmla="val 9370"/>
            </a:avLst>
          </a:prstGeom>
          <a:solidFill>
            <a:schemeClr val="lt1"/>
          </a:solidFill>
          <a:ln w="76200" cap="flat" cmpd="sng">
            <a:solidFill>
              <a:schemeClr val="lt1"/>
            </a:solidFill>
            <a:prstDash val="solid"/>
            <a:round/>
            <a:headEnd type="none" w="sm" len="sm"/>
            <a:tailEnd type="none" w="sm" len="sm"/>
          </a:ln>
          <a:effectLst>
            <a:outerShdw blurRad="371475" dist="19050" dir="5400000" algn="bl" rotWithShape="0">
              <a:srgbClr val="BF9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0"/>
          <p:cNvSpPr/>
          <p:nvPr/>
        </p:nvSpPr>
        <p:spPr>
          <a:xfrm>
            <a:off x="11117668" y="4773598"/>
            <a:ext cx="1862100" cy="1862100"/>
          </a:xfrm>
          <a:prstGeom prst="ellipse">
            <a:avLst/>
          </a:prstGeom>
          <a:solidFill>
            <a:srgbClr val="FFAB00">
              <a:alpha val="18430"/>
            </a:srgbClr>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EC646D"/>
              </a:buClr>
              <a:buSzPts val="1100"/>
              <a:buFont typeface="Helvetica Neue"/>
              <a:buNone/>
            </a:pPr>
            <a:endParaRPr sz="1100" b="0" i="0" u="none" strike="noStrike" cap="none">
              <a:solidFill>
                <a:srgbClr val="EC646D"/>
              </a:solidFill>
              <a:latin typeface="Helvetica Neue"/>
              <a:ea typeface="Helvetica Neue"/>
              <a:cs typeface="Helvetica Neue"/>
              <a:sym typeface="Helvetica Neue"/>
            </a:endParaRPr>
          </a:p>
        </p:txBody>
      </p:sp>
      <p:pic>
        <p:nvPicPr>
          <p:cNvPr id="272" name="Google Shape;272;p50"/>
          <p:cNvPicPr preferRelativeResize="0"/>
          <p:nvPr/>
        </p:nvPicPr>
        <p:blipFill rotWithShape="1">
          <a:blip r:embed="rId3">
            <a:alphaModFix/>
          </a:blip>
          <a:srcRect r="64421"/>
          <a:stretch/>
        </p:blipFill>
        <p:spPr>
          <a:xfrm>
            <a:off x="365325" y="4598313"/>
            <a:ext cx="321751" cy="300474"/>
          </a:xfrm>
          <a:prstGeom prst="rect">
            <a:avLst/>
          </a:prstGeom>
          <a:noFill/>
          <a:ln>
            <a:noFill/>
          </a:ln>
        </p:spPr>
      </p:pic>
      <p:sp>
        <p:nvSpPr>
          <p:cNvPr id="273" name="Google Shape;273;p50"/>
          <p:cNvSpPr txBox="1"/>
          <p:nvPr/>
        </p:nvSpPr>
        <p:spPr>
          <a:xfrm>
            <a:off x="604725" y="524825"/>
            <a:ext cx="6539100" cy="408000"/>
          </a:xfrm>
          <a:prstGeom prst="rect">
            <a:avLst/>
          </a:prstGeom>
          <a:noFill/>
          <a:ln>
            <a:noFill/>
          </a:ln>
        </p:spPr>
        <p:txBody>
          <a:bodyPr spcFirstLastPara="1" wrap="square" lIns="19050" tIns="19050" rIns="19050" bIns="19050" anchor="t" anchorCtr="0">
            <a:spAutoFit/>
          </a:bodyPr>
          <a:lstStyle/>
          <a:p>
            <a:pPr marL="0" lvl="0" indent="0" algn="l" rtl="0">
              <a:lnSpc>
                <a:spcPct val="100000"/>
              </a:lnSpc>
              <a:spcBef>
                <a:spcPts val="0"/>
              </a:spcBef>
              <a:spcAft>
                <a:spcPts val="0"/>
              </a:spcAft>
              <a:buNone/>
            </a:pPr>
            <a:r>
              <a:rPr lang="en" sz="2400">
                <a:solidFill>
                  <a:schemeClr val="dk1"/>
                </a:solidFill>
                <a:latin typeface="Nunito Sans SemiBold"/>
                <a:ea typeface="Nunito Sans SemiBold"/>
                <a:cs typeface="Nunito Sans SemiBold"/>
                <a:sym typeface="Nunito Sans SemiBold"/>
              </a:rPr>
              <a:t>On the Family app</a:t>
            </a:r>
            <a:endParaRPr sz="2400">
              <a:solidFill>
                <a:schemeClr val="dk1"/>
              </a:solidFill>
              <a:latin typeface="Nunito Sans SemiBold"/>
              <a:ea typeface="Nunito Sans SemiBold"/>
              <a:cs typeface="Nunito Sans SemiBold"/>
              <a:sym typeface="Nunito Sans SemiBold"/>
            </a:endParaRPr>
          </a:p>
        </p:txBody>
      </p:sp>
      <p:sp>
        <p:nvSpPr>
          <p:cNvPr id="274" name="Google Shape;274;p50"/>
          <p:cNvSpPr txBox="1"/>
          <p:nvPr/>
        </p:nvSpPr>
        <p:spPr>
          <a:xfrm>
            <a:off x="0" y="2573"/>
            <a:ext cx="3439200" cy="369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200">
              <a:latin typeface="Nunito Sans"/>
              <a:ea typeface="Nunito Sans"/>
              <a:cs typeface="Nunito Sans"/>
              <a:sym typeface="Nunito Sans"/>
            </a:endParaRPr>
          </a:p>
        </p:txBody>
      </p:sp>
      <p:sp>
        <p:nvSpPr>
          <p:cNvPr id="275" name="Google Shape;275;p50"/>
          <p:cNvSpPr/>
          <p:nvPr/>
        </p:nvSpPr>
        <p:spPr>
          <a:xfrm>
            <a:off x="657700" y="1023288"/>
            <a:ext cx="1768607" cy="408088"/>
          </a:xfrm>
          <a:custGeom>
            <a:avLst/>
            <a:gdLst/>
            <a:ahLst/>
            <a:cxnLst/>
            <a:rect l="l" t="t" r="r" b="b"/>
            <a:pathLst>
              <a:path w="2610490" h="320069" extrusionOk="0">
                <a:moveTo>
                  <a:pt x="28509" y="0"/>
                </a:moveTo>
                <a:lnTo>
                  <a:pt x="2581981" y="0"/>
                </a:lnTo>
                <a:cubicBezTo>
                  <a:pt x="2597726" y="0"/>
                  <a:pt x="2610490" y="12764"/>
                  <a:pt x="2610490" y="28509"/>
                </a:cubicBezTo>
                <a:lnTo>
                  <a:pt x="2610490" y="291560"/>
                </a:lnTo>
                <a:cubicBezTo>
                  <a:pt x="2610490" y="307305"/>
                  <a:pt x="2597726" y="320069"/>
                  <a:pt x="2581981" y="320069"/>
                </a:cubicBezTo>
                <a:lnTo>
                  <a:pt x="28509" y="320069"/>
                </a:lnTo>
                <a:cubicBezTo>
                  <a:pt x="12764" y="320069"/>
                  <a:pt x="0" y="307305"/>
                  <a:pt x="0" y="291560"/>
                </a:cubicBezTo>
                <a:lnTo>
                  <a:pt x="0" y="28509"/>
                </a:lnTo>
                <a:cubicBezTo>
                  <a:pt x="0" y="12764"/>
                  <a:pt x="12764" y="0"/>
                  <a:pt x="28509" y="0"/>
                </a:cubicBezTo>
                <a:close/>
              </a:path>
            </a:pathLst>
          </a:custGeom>
          <a:solidFill>
            <a:srgbClr val="FFEBB9"/>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r>
              <a:rPr lang="en" sz="1600">
                <a:solidFill>
                  <a:schemeClr val="dk1"/>
                </a:solidFill>
                <a:latin typeface="Nunito Sans"/>
                <a:ea typeface="Nunito Sans"/>
                <a:cs typeface="Nunito Sans"/>
                <a:sym typeface="Nunito Sans"/>
              </a:rPr>
              <a:t>Class to-do</a:t>
            </a:r>
            <a:endParaRPr sz="1600">
              <a:solidFill>
                <a:schemeClr val="dk1"/>
              </a:solidFill>
              <a:latin typeface="Nunito Sans"/>
              <a:ea typeface="Nunito Sans"/>
              <a:cs typeface="Nunito Sans"/>
              <a:sym typeface="Nunito Sans"/>
            </a:endParaRPr>
          </a:p>
        </p:txBody>
      </p:sp>
      <p:sp>
        <p:nvSpPr>
          <p:cNvPr id="276" name="Google Shape;276;p50"/>
          <p:cNvSpPr txBox="1"/>
          <p:nvPr/>
        </p:nvSpPr>
        <p:spPr>
          <a:xfrm>
            <a:off x="657700" y="1804863"/>
            <a:ext cx="2525400" cy="17433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Font typeface="Nunito Sans"/>
              <a:buChar char="●"/>
            </a:pPr>
            <a:r>
              <a:rPr lang="en" sz="1500">
                <a:solidFill>
                  <a:schemeClr val="dk1"/>
                </a:solidFill>
                <a:latin typeface="Nunito Sans"/>
                <a:ea typeface="Nunito Sans"/>
                <a:cs typeface="Nunito Sans"/>
                <a:sym typeface="Nunito Sans"/>
              </a:rPr>
              <a:t>Easy access to the important tasks, and deadlines of your child</a:t>
            </a:r>
            <a:endParaRPr sz="1500">
              <a:solidFill>
                <a:schemeClr val="dk1"/>
              </a:solidFill>
              <a:latin typeface="Nunito Sans"/>
              <a:ea typeface="Nunito Sans"/>
              <a:cs typeface="Nunito Sans"/>
              <a:sym typeface="Nunito Sans"/>
            </a:endParaRPr>
          </a:p>
          <a:p>
            <a:pPr marL="0" lvl="0" indent="0" algn="l" rtl="0">
              <a:lnSpc>
                <a:spcPct val="115000"/>
              </a:lnSpc>
              <a:spcBef>
                <a:spcPts val="0"/>
              </a:spcBef>
              <a:spcAft>
                <a:spcPts val="0"/>
              </a:spcAft>
              <a:buNone/>
            </a:pPr>
            <a:endParaRPr sz="1500">
              <a:solidFill>
                <a:schemeClr val="dk1"/>
              </a:solidFill>
              <a:latin typeface="Nunito Sans"/>
              <a:ea typeface="Nunito Sans"/>
              <a:cs typeface="Nunito Sans"/>
              <a:sym typeface="Nunito Sans"/>
            </a:endParaRPr>
          </a:p>
          <a:p>
            <a:pPr marL="914400" lvl="0" indent="0" algn="l" rtl="0">
              <a:lnSpc>
                <a:spcPct val="115000"/>
              </a:lnSpc>
              <a:spcBef>
                <a:spcPts val="0"/>
              </a:spcBef>
              <a:spcAft>
                <a:spcPts val="0"/>
              </a:spcAft>
              <a:buNone/>
            </a:pPr>
            <a:endParaRPr sz="1500">
              <a:solidFill>
                <a:schemeClr val="dk1"/>
              </a:solidFill>
              <a:latin typeface="Nunito Sans"/>
              <a:ea typeface="Nunito Sans"/>
              <a:cs typeface="Nunito Sans"/>
              <a:sym typeface="Nunito Sans"/>
            </a:endParaRPr>
          </a:p>
        </p:txBody>
      </p:sp>
      <p:pic>
        <p:nvPicPr>
          <p:cNvPr id="277" name="Google Shape;277;p50"/>
          <p:cNvPicPr preferRelativeResize="0"/>
          <p:nvPr/>
        </p:nvPicPr>
        <p:blipFill rotWithShape="1">
          <a:blip r:embed="rId4">
            <a:alphaModFix/>
          </a:blip>
          <a:srcRect t="5131" b="17927"/>
          <a:stretch/>
        </p:blipFill>
        <p:spPr>
          <a:xfrm>
            <a:off x="5801175" y="804363"/>
            <a:ext cx="2034900" cy="3734700"/>
          </a:xfrm>
          <a:prstGeom prst="roundRect">
            <a:avLst>
              <a:gd name="adj" fmla="val 7848"/>
            </a:avLst>
          </a:prstGeom>
          <a:noFill/>
          <a:ln>
            <a:noFill/>
          </a:ln>
        </p:spPr>
      </p:pic>
      <p:pic>
        <p:nvPicPr>
          <p:cNvPr id="278" name="Google Shape;278;p50"/>
          <p:cNvPicPr preferRelativeResize="0"/>
          <p:nvPr/>
        </p:nvPicPr>
        <p:blipFill rotWithShape="1">
          <a:blip r:embed="rId5">
            <a:alphaModFix/>
          </a:blip>
          <a:srcRect l="4403" t="17059" r="49780" b="62008"/>
          <a:stretch/>
        </p:blipFill>
        <p:spPr>
          <a:xfrm>
            <a:off x="5885050" y="1378100"/>
            <a:ext cx="932400" cy="1016100"/>
          </a:xfrm>
          <a:prstGeom prst="roundRect">
            <a:avLst>
              <a:gd name="adj" fmla="val 8133"/>
            </a:avLst>
          </a:prstGeom>
          <a:noFill/>
          <a:ln>
            <a:noFill/>
          </a:ln>
        </p:spPr>
      </p:pic>
      <p:pic>
        <p:nvPicPr>
          <p:cNvPr id="279" name="Google Shape;279;p50"/>
          <p:cNvPicPr preferRelativeResize="0"/>
          <p:nvPr/>
        </p:nvPicPr>
        <p:blipFill rotWithShape="1">
          <a:blip r:embed="rId6">
            <a:alphaModFix/>
          </a:blip>
          <a:srcRect t="10" b="-10"/>
          <a:stretch/>
        </p:blipFill>
        <p:spPr>
          <a:xfrm>
            <a:off x="7896850" y="128735"/>
            <a:ext cx="1134000" cy="521129"/>
          </a:xfrm>
          <a:prstGeom prst="rect">
            <a:avLst/>
          </a:prstGeom>
          <a:noFill/>
          <a:ln>
            <a:noFill/>
          </a:ln>
        </p:spPr>
      </p:pic>
      <p:pic>
        <p:nvPicPr>
          <p:cNvPr id="280" name="Google Shape;280;p50"/>
          <p:cNvPicPr preferRelativeResize="0"/>
          <p:nvPr/>
        </p:nvPicPr>
        <p:blipFill rotWithShape="1">
          <a:blip r:embed="rId6">
            <a:alphaModFix/>
          </a:blip>
          <a:srcRect t="10" b="-10"/>
          <a:stretch/>
        </p:blipFill>
        <p:spPr>
          <a:xfrm>
            <a:off x="3218075" y="4454410"/>
            <a:ext cx="1134000" cy="5211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4"/>
        <p:cNvGrpSpPr/>
        <p:nvPr/>
      </p:nvGrpSpPr>
      <p:grpSpPr>
        <a:xfrm>
          <a:off x="0" y="0"/>
          <a:ext cx="0" cy="0"/>
          <a:chOff x="0" y="0"/>
          <a:chExt cx="0" cy="0"/>
        </a:xfrm>
      </p:grpSpPr>
      <p:sp>
        <p:nvSpPr>
          <p:cNvPr id="285" name="Google Shape;285;p51"/>
          <p:cNvSpPr/>
          <p:nvPr/>
        </p:nvSpPr>
        <p:spPr>
          <a:xfrm>
            <a:off x="4572000" y="0"/>
            <a:ext cx="4572000" cy="5143500"/>
          </a:xfrm>
          <a:prstGeom prst="rect">
            <a:avLst/>
          </a:prstGeom>
          <a:solidFill>
            <a:srgbClr val="FBEA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1"/>
          <p:cNvSpPr/>
          <p:nvPr/>
        </p:nvSpPr>
        <p:spPr>
          <a:xfrm>
            <a:off x="5847300" y="681125"/>
            <a:ext cx="2021400" cy="3861000"/>
          </a:xfrm>
          <a:prstGeom prst="roundRect">
            <a:avLst>
              <a:gd name="adj" fmla="val 9370"/>
            </a:avLst>
          </a:prstGeom>
          <a:solidFill>
            <a:schemeClr val="lt1"/>
          </a:solidFill>
          <a:ln w="76200" cap="flat" cmpd="sng">
            <a:solidFill>
              <a:schemeClr val="lt1"/>
            </a:solidFill>
            <a:prstDash val="solid"/>
            <a:round/>
            <a:headEnd type="none" w="sm" len="sm"/>
            <a:tailEnd type="none" w="sm" len="sm"/>
          </a:ln>
          <a:effectLst>
            <a:outerShdw blurRad="371475" dist="19050" dir="5400000" algn="bl" rotWithShape="0">
              <a:srgbClr val="BF9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1"/>
          <p:cNvSpPr/>
          <p:nvPr/>
        </p:nvSpPr>
        <p:spPr>
          <a:xfrm>
            <a:off x="11117668" y="4773598"/>
            <a:ext cx="1862100" cy="1862100"/>
          </a:xfrm>
          <a:prstGeom prst="ellipse">
            <a:avLst/>
          </a:prstGeom>
          <a:solidFill>
            <a:srgbClr val="FFAB00">
              <a:alpha val="18430"/>
            </a:srgbClr>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EC646D"/>
              </a:buClr>
              <a:buSzPts val="1100"/>
              <a:buFont typeface="Helvetica Neue"/>
              <a:buNone/>
            </a:pPr>
            <a:endParaRPr sz="1100" b="0" i="0" u="none" strike="noStrike" cap="none">
              <a:solidFill>
                <a:srgbClr val="EC646D"/>
              </a:solidFill>
              <a:latin typeface="Helvetica Neue"/>
              <a:ea typeface="Helvetica Neue"/>
              <a:cs typeface="Helvetica Neue"/>
              <a:sym typeface="Helvetica Neue"/>
            </a:endParaRPr>
          </a:p>
        </p:txBody>
      </p:sp>
      <p:pic>
        <p:nvPicPr>
          <p:cNvPr id="288" name="Google Shape;288;p51"/>
          <p:cNvPicPr preferRelativeResize="0"/>
          <p:nvPr/>
        </p:nvPicPr>
        <p:blipFill rotWithShape="1">
          <a:blip r:embed="rId3">
            <a:alphaModFix/>
          </a:blip>
          <a:srcRect r="64421"/>
          <a:stretch/>
        </p:blipFill>
        <p:spPr>
          <a:xfrm>
            <a:off x="365325" y="4598313"/>
            <a:ext cx="321751" cy="300474"/>
          </a:xfrm>
          <a:prstGeom prst="rect">
            <a:avLst/>
          </a:prstGeom>
          <a:noFill/>
          <a:ln>
            <a:noFill/>
          </a:ln>
        </p:spPr>
      </p:pic>
      <p:sp>
        <p:nvSpPr>
          <p:cNvPr id="289" name="Google Shape;289;p51"/>
          <p:cNvSpPr txBox="1"/>
          <p:nvPr/>
        </p:nvSpPr>
        <p:spPr>
          <a:xfrm>
            <a:off x="604725" y="524825"/>
            <a:ext cx="6539100" cy="408000"/>
          </a:xfrm>
          <a:prstGeom prst="rect">
            <a:avLst/>
          </a:prstGeom>
          <a:noFill/>
          <a:ln>
            <a:noFill/>
          </a:ln>
        </p:spPr>
        <p:txBody>
          <a:bodyPr spcFirstLastPara="1" wrap="square" lIns="19050" tIns="19050" rIns="19050" bIns="19050" anchor="t" anchorCtr="0">
            <a:spAutoFit/>
          </a:bodyPr>
          <a:lstStyle/>
          <a:p>
            <a:pPr marL="0" lvl="0" indent="0" algn="l" rtl="0">
              <a:lnSpc>
                <a:spcPct val="100000"/>
              </a:lnSpc>
              <a:spcBef>
                <a:spcPts val="0"/>
              </a:spcBef>
              <a:spcAft>
                <a:spcPts val="0"/>
              </a:spcAft>
              <a:buNone/>
            </a:pPr>
            <a:r>
              <a:rPr lang="en" sz="2400">
                <a:solidFill>
                  <a:schemeClr val="dk1"/>
                </a:solidFill>
                <a:latin typeface="Nunito Sans SemiBold"/>
                <a:ea typeface="Nunito Sans SemiBold"/>
                <a:cs typeface="Nunito Sans SemiBold"/>
                <a:sym typeface="Nunito Sans SemiBold"/>
              </a:rPr>
              <a:t>On the Family app</a:t>
            </a:r>
            <a:endParaRPr sz="2400">
              <a:solidFill>
                <a:schemeClr val="dk1"/>
              </a:solidFill>
              <a:latin typeface="Nunito Sans SemiBold"/>
              <a:ea typeface="Nunito Sans SemiBold"/>
              <a:cs typeface="Nunito Sans SemiBold"/>
              <a:sym typeface="Nunito Sans SemiBold"/>
            </a:endParaRPr>
          </a:p>
        </p:txBody>
      </p:sp>
      <p:sp>
        <p:nvSpPr>
          <p:cNvPr id="290" name="Google Shape;290;p51"/>
          <p:cNvSpPr txBox="1"/>
          <p:nvPr/>
        </p:nvSpPr>
        <p:spPr>
          <a:xfrm>
            <a:off x="0" y="2573"/>
            <a:ext cx="3439200" cy="369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200">
              <a:latin typeface="Nunito Sans"/>
              <a:ea typeface="Nunito Sans"/>
              <a:cs typeface="Nunito Sans"/>
              <a:sym typeface="Nunito Sans"/>
            </a:endParaRPr>
          </a:p>
        </p:txBody>
      </p:sp>
      <p:sp>
        <p:nvSpPr>
          <p:cNvPr id="291" name="Google Shape;291;p51"/>
          <p:cNvSpPr/>
          <p:nvPr/>
        </p:nvSpPr>
        <p:spPr>
          <a:xfrm>
            <a:off x="657700" y="1023288"/>
            <a:ext cx="1768607" cy="408088"/>
          </a:xfrm>
          <a:custGeom>
            <a:avLst/>
            <a:gdLst/>
            <a:ahLst/>
            <a:cxnLst/>
            <a:rect l="l" t="t" r="r" b="b"/>
            <a:pathLst>
              <a:path w="2610490" h="320069" extrusionOk="0">
                <a:moveTo>
                  <a:pt x="28509" y="0"/>
                </a:moveTo>
                <a:lnTo>
                  <a:pt x="2581981" y="0"/>
                </a:lnTo>
                <a:cubicBezTo>
                  <a:pt x="2597726" y="0"/>
                  <a:pt x="2610490" y="12764"/>
                  <a:pt x="2610490" y="28509"/>
                </a:cubicBezTo>
                <a:lnTo>
                  <a:pt x="2610490" y="291560"/>
                </a:lnTo>
                <a:cubicBezTo>
                  <a:pt x="2610490" y="307305"/>
                  <a:pt x="2597726" y="320069"/>
                  <a:pt x="2581981" y="320069"/>
                </a:cubicBezTo>
                <a:lnTo>
                  <a:pt x="28509" y="320069"/>
                </a:lnTo>
                <a:cubicBezTo>
                  <a:pt x="12764" y="320069"/>
                  <a:pt x="0" y="307305"/>
                  <a:pt x="0" y="291560"/>
                </a:cubicBezTo>
                <a:lnTo>
                  <a:pt x="0" y="28509"/>
                </a:lnTo>
                <a:cubicBezTo>
                  <a:pt x="0" y="12764"/>
                  <a:pt x="12764" y="0"/>
                  <a:pt x="28509" y="0"/>
                </a:cubicBezTo>
                <a:close/>
              </a:path>
            </a:pathLst>
          </a:custGeom>
          <a:solidFill>
            <a:srgbClr val="FFEBB9"/>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r>
              <a:rPr lang="en" sz="1600">
                <a:solidFill>
                  <a:schemeClr val="dk1"/>
                </a:solidFill>
                <a:latin typeface="Nunito Sans"/>
                <a:ea typeface="Nunito Sans"/>
                <a:cs typeface="Nunito Sans"/>
                <a:sym typeface="Nunito Sans"/>
              </a:rPr>
              <a:t>Class to-do</a:t>
            </a:r>
            <a:endParaRPr sz="1600">
              <a:solidFill>
                <a:schemeClr val="dk1"/>
              </a:solidFill>
              <a:latin typeface="Nunito Sans"/>
              <a:ea typeface="Nunito Sans"/>
              <a:cs typeface="Nunito Sans"/>
              <a:sym typeface="Nunito Sans"/>
            </a:endParaRPr>
          </a:p>
        </p:txBody>
      </p:sp>
      <p:sp>
        <p:nvSpPr>
          <p:cNvPr id="292" name="Google Shape;292;p51"/>
          <p:cNvSpPr txBox="1"/>
          <p:nvPr/>
        </p:nvSpPr>
        <p:spPr>
          <a:xfrm>
            <a:off x="657700" y="1804863"/>
            <a:ext cx="2525400" cy="2124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Sans"/>
              <a:buChar char="●"/>
            </a:pPr>
            <a:r>
              <a:rPr lang="en">
                <a:solidFill>
                  <a:schemeClr val="dk1"/>
                </a:solidFill>
                <a:latin typeface="Nunito Sans"/>
                <a:ea typeface="Nunito Sans"/>
                <a:cs typeface="Nunito Sans"/>
                <a:sym typeface="Nunito Sans"/>
              </a:rPr>
              <a:t>View upcoming tasks and their due dates</a:t>
            </a:r>
            <a:endParaRPr>
              <a:solidFill>
                <a:schemeClr val="dk1"/>
              </a:solidFill>
              <a:latin typeface="Nunito Sans"/>
              <a:ea typeface="Nunito Sans"/>
              <a:cs typeface="Nunito Sans"/>
              <a:sym typeface="Nunito Sans"/>
            </a:endParaRPr>
          </a:p>
          <a:p>
            <a:pPr marL="0" lvl="0" indent="0" algn="l" rtl="0">
              <a:spcBef>
                <a:spcPts val="0"/>
              </a:spcBef>
              <a:spcAft>
                <a:spcPts val="0"/>
              </a:spcAft>
              <a:buNone/>
            </a:pPr>
            <a:endParaRPr>
              <a:solidFill>
                <a:schemeClr val="dk1"/>
              </a:solidFill>
              <a:latin typeface="Nunito Sans"/>
              <a:ea typeface="Nunito Sans"/>
              <a:cs typeface="Nunito Sans"/>
              <a:sym typeface="Nunito Sans"/>
            </a:endParaRPr>
          </a:p>
          <a:p>
            <a:pPr marL="457200" lvl="0" indent="-317500" algn="l" rtl="0">
              <a:spcBef>
                <a:spcPts val="0"/>
              </a:spcBef>
              <a:spcAft>
                <a:spcPts val="0"/>
              </a:spcAft>
              <a:buClr>
                <a:schemeClr val="dk1"/>
              </a:buClr>
              <a:buSzPts val="1400"/>
              <a:buFont typeface="Nunito Sans"/>
              <a:buChar char="●"/>
            </a:pPr>
            <a:r>
              <a:rPr lang="en">
                <a:solidFill>
                  <a:schemeClr val="dk1"/>
                </a:solidFill>
                <a:latin typeface="Nunito Sans"/>
                <a:ea typeface="Nunito Sans"/>
                <a:cs typeface="Nunito Sans"/>
                <a:sym typeface="Nunito Sans"/>
              </a:rPr>
              <a:t>Get alerted on tasks that are overdue and support your child in completing them</a:t>
            </a:r>
            <a:endParaRPr>
              <a:solidFill>
                <a:schemeClr val="dk1"/>
              </a:solidFill>
              <a:latin typeface="Nunito Sans"/>
              <a:ea typeface="Nunito Sans"/>
              <a:cs typeface="Nunito Sans"/>
              <a:sym typeface="Nunito Sans"/>
            </a:endParaRPr>
          </a:p>
          <a:p>
            <a:pPr marL="457200" lvl="0" indent="0" algn="l" rtl="0">
              <a:spcBef>
                <a:spcPts val="0"/>
              </a:spcBef>
              <a:spcAft>
                <a:spcPts val="0"/>
              </a:spcAft>
              <a:buNone/>
            </a:pPr>
            <a:endParaRPr>
              <a:solidFill>
                <a:schemeClr val="dk1"/>
              </a:solidFill>
              <a:latin typeface="Nunito Sans"/>
              <a:ea typeface="Nunito Sans"/>
              <a:cs typeface="Nunito Sans"/>
              <a:sym typeface="Nunito Sans"/>
            </a:endParaRPr>
          </a:p>
          <a:p>
            <a:pPr marL="457200" lvl="0" indent="0" algn="l" rtl="0">
              <a:lnSpc>
                <a:spcPct val="115000"/>
              </a:lnSpc>
              <a:spcBef>
                <a:spcPts val="0"/>
              </a:spcBef>
              <a:spcAft>
                <a:spcPts val="0"/>
              </a:spcAft>
              <a:buNone/>
            </a:pPr>
            <a:endParaRPr>
              <a:solidFill>
                <a:schemeClr val="dk1"/>
              </a:solidFill>
              <a:latin typeface="Nunito Sans"/>
              <a:ea typeface="Nunito Sans"/>
              <a:cs typeface="Nunito Sans"/>
              <a:sym typeface="Nunito Sans"/>
            </a:endParaRPr>
          </a:p>
        </p:txBody>
      </p:sp>
      <p:pic>
        <p:nvPicPr>
          <p:cNvPr id="293" name="Google Shape;293;p51"/>
          <p:cNvPicPr preferRelativeResize="0"/>
          <p:nvPr/>
        </p:nvPicPr>
        <p:blipFill rotWithShape="1">
          <a:blip r:embed="rId4">
            <a:alphaModFix/>
          </a:blip>
          <a:srcRect t="4752" b="17079"/>
          <a:stretch/>
        </p:blipFill>
        <p:spPr>
          <a:xfrm>
            <a:off x="5900450" y="730000"/>
            <a:ext cx="1914000" cy="3763500"/>
          </a:xfrm>
          <a:prstGeom prst="roundRect">
            <a:avLst>
              <a:gd name="adj" fmla="val 16667"/>
            </a:avLst>
          </a:prstGeom>
          <a:noFill/>
          <a:ln>
            <a:noFill/>
          </a:ln>
        </p:spPr>
      </p:pic>
      <p:pic>
        <p:nvPicPr>
          <p:cNvPr id="294" name="Google Shape;294;p51"/>
          <p:cNvPicPr preferRelativeResize="0"/>
          <p:nvPr/>
        </p:nvPicPr>
        <p:blipFill rotWithShape="1">
          <a:blip r:embed="rId5">
            <a:alphaModFix/>
          </a:blip>
          <a:srcRect t="10" b="-10"/>
          <a:stretch/>
        </p:blipFill>
        <p:spPr>
          <a:xfrm>
            <a:off x="7896850" y="128735"/>
            <a:ext cx="1134000" cy="521129"/>
          </a:xfrm>
          <a:prstGeom prst="rect">
            <a:avLst/>
          </a:prstGeom>
          <a:noFill/>
          <a:ln>
            <a:noFill/>
          </a:ln>
        </p:spPr>
      </p:pic>
      <p:pic>
        <p:nvPicPr>
          <p:cNvPr id="295" name="Google Shape;295;p51"/>
          <p:cNvPicPr preferRelativeResize="0"/>
          <p:nvPr/>
        </p:nvPicPr>
        <p:blipFill rotWithShape="1">
          <a:blip r:embed="rId5">
            <a:alphaModFix/>
          </a:blip>
          <a:srcRect t="10" b="-10"/>
          <a:stretch/>
        </p:blipFill>
        <p:spPr>
          <a:xfrm>
            <a:off x="3183100" y="4441110"/>
            <a:ext cx="1134000" cy="5211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52"/>
          <p:cNvSpPr/>
          <p:nvPr/>
        </p:nvSpPr>
        <p:spPr>
          <a:xfrm>
            <a:off x="4572000" y="0"/>
            <a:ext cx="4572000" cy="5143500"/>
          </a:xfrm>
          <a:prstGeom prst="rect">
            <a:avLst/>
          </a:prstGeom>
          <a:solidFill>
            <a:srgbClr val="FBEA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2"/>
          <p:cNvSpPr/>
          <p:nvPr/>
        </p:nvSpPr>
        <p:spPr>
          <a:xfrm>
            <a:off x="5847300" y="681125"/>
            <a:ext cx="2021400" cy="3861000"/>
          </a:xfrm>
          <a:prstGeom prst="roundRect">
            <a:avLst>
              <a:gd name="adj" fmla="val 9370"/>
            </a:avLst>
          </a:prstGeom>
          <a:solidFill>
            <a:schemeClr val="lt1"/>
          </a:solidFill>
          <a:ln w="76200" cap="flat" cmpd="sng">
            <a:solidFill>
              <a:schemeClr val="lt1"/>
            </a:solidFill>
            <a:prstDash val="solid"/>
            <a:round/>
            <a:headEnd type="none" w="sm" len="sm"/>
            <a:tailEnd type="none" w="sm" len="sm"/>
          </a:ln>
          <a:effectLst>
            <a:outerShdw blurRad="371475" dist="19050" dir="5400000" algn="bl" rotWithShape="0">
              <a:srgbClr val="BF9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2"/>
          <p:cNvSpPr/>
          <p:nvPr/>
        </p:nvSpPr>
        <p:spPr>
          <a:xfrm>
            <a:off x="11117668" y="4773598"/>
            <a:ext cx="1862100" cy="1862100"/>
          </a:xfrm>
          <a:prstGeom prst="ellipse">
            <a:avLst/>
          </a:prstGeom>
          <a:solidFill>
            <a:srgbClr val="FFAB00">
              <a:alpha val="18430"/>
            </a:srgbClr>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EC646D"/>
              </a:buClr>
              <a:buSzPts val="1100"/>
              <a:buFont typeface="Helvetica Neue"/>
              <a:buNone/>
            </a:pPr>
            <a:endParaRPr sz="1100" b="0" i="0" u="none" strike="noStrike" cap="none">
              <a:solidFill>
                <a:srgbClr val="EC646D"/>
              </a:solidFill>
              <a:latin typeface="Helvetica Neue"/>
              <a:ea typeface="Helvetica Neue"/>
              <a:cs typeface="Helvetica Neue"/>
              <a:sym typeface="Helvetica Neue"/>
            </a:endParaRPr>
          </a:p>
        </p:txBody>
      </p:sp>
      <p:pic>
        <p:nvPicPr>
          <p:cNvPr id="303" name="Google Shape;303;p52"/>
          <p:cNvPicPr preferRelativeResize="0"/>
          <p:nvPr/>
        </p:nvPicPr>
        <p:blipFill rotWithShape="1">
          <a:blip r:embed="rId3">
            <a:alphaModFix/>
          </a:blip>
          <a:srcRect r="64421"/>
          <a:stretch/>
        </p:blipFill>
        <p:spPr>
          <a:xfrm>
            <a:off x="365325" y="4598313"/>
            <a:ext cx="321751" cy="300474"/>
          </a:xfrm>
          <a:prstGeom prst="rect">
            <a:avLst/>
          </a:prstGeom>
          <a:noFill/>
          <a:ln>
            <a:noFill/>
          </a:ln>
        </p:spPr>
      </p:pic>
      <p:sp>
        <p:nvSpPr>
          <p:cNvPr id="304" name="Google Shape;304;p52"/>
          <p:cNvSpPr txBox="1"/>
          <p:nvPr/>
        </p:nvSpPr>
        <p:spPr>
          <a:xfrm>
            <a:off x="604725" y="524825"/>
            <a:ext cx="6539100" cy="408000"/>
          </a:xfrm>
          <a:prstGeom prst="rect">
            <a:avLst/>
          </a:prstGeom>
          <a:noFill/>
          <a:ln>
            <a:noFill/>
          </a:ln>
        </p:spPr>
        <p:txBody>
          <a:bodyPr spcFirstLastPara="1" wrap="square" lIns="19050" tIns="19050" rIns="19050" bIns="19050" anchor="t" anchorCtr="0">
            <a:spAutoFit/>
          </a:bodyPr>
          <a:lstStyle/>
          <a:p>
            <a:pPr marL="0" lvl="0" indent="0" algn="l" rtl="0">
              <a:lnSpc>
                <a:spcPct val="100000"/>
              </a:lnSpc>
              <a:spcBef>
                <a:spcPts val="0"/>
              </a:spcBef>
              <a:spcAft>
                <a:spcPts val="0"/>
              </a:spcAft>
              <a:buNone/>
            </a:pPr>
            <a:r>
              <a:rPr lang="en" sz="2400">
                <a:solidFill>
                  <a:schemeClr val="dk1"/>
                </a:solidFill>
                <a:latin typeface="Nunito Sans SemiBold"/>
                <a:ea typeface="Nunito Sans SemiBold"/>
                <a:cs typeface="Nunito Sans SemiBold"/>
                <a:sym typeface="Nunito Sans SemiBold"/>
              </a:rPr>
              <a:t>On the Family app</a:t>
            </a:r>
            <a:endParaRPr sz="2400">
              <a:solidFill>
                <a:schemeClr val="dk1"/>
              </a:solidFill>
              <a:latin typeface="Nunito Sans SemiBold"/>
              <a:ea typeface="Nunito Sans SemiBold"/>
              <a:cs typeface="Nunito Sans SemiBold"/>
              <a:sym typeface="Nunito Sans SemiBold"/>
            </a:endParaRPr>
          </a:p>
        </p:txBody>
      </p:sp>
      <p:sp>
        <p:nvSpPr>
          <p:cNvPr id="305" name="Google Shape;305;p52"/>
          <p:cNvSpPr txBox="1"/>
          <p:nvPr/>
        </p:nvSpPr>
        <p:spPr>
          <a:xfrm>
            <a:off x="0" y="2573"/>
            <a:ext cx="3439200" cy="369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200">
              <a:latin typeface="Nunito Sans"/>
              <a:ea typeface="Nunito Sans"/>
              <a:cs typeface="Nunito Sans"/>
              <a:sym typeface="Nunito Sans"/>
            </a:endParaRPr>
          </a:p>
        </p:txBody>
      </p:sp>
      <p:sp>
        <p:nvSpPr>
          <p:cNvPr id="306" name="Google Shape;306;p52"/>
          <p:cNvSpPr/>
          <p:nvPr/>
        </p:nvSpPr>
        <p:spPr>
          <a:xfrm>
            <a:off x="657700" y="1023288"/>
            <a:ext cx="1768607" cy="408088"/>
          </a:xfrm>
          <a:custGeom>
            <a:avLst/>
            <a:gdLst/>
            <a:ahLst/>
            <a:cxnLst/>
            <a:rect l="l" t="t" r="r" b="b"/>
            <a:pathLst>
              <a:path w="2610490" h="320069" extrusionOk="0">
                <a:moveTo>
                  <a:pt x="28509" y="0"/>
                </a:moveTo>
                <a:lnTo>
                  <a:pt x="2581981" y="0"/>
                </a:lnTo>
                <a:cubicBezTo>
                  <a:pt x="2597726" y="0"/>
                  <a:pt x="2610490" y="12764"/>
                  <a:pt x="2610490" y="28509"/>
                </a:cubicBezTo>
                <a:lnTo>
                  <a:pt x="2610490" y="291560"/>
                </a:lnTo>
                <a:cubicBezTo>
                  <a:pt x="2610490" y="307305"/>
                  <a:pt x="2597726" y="320069"/>
                  <a:pt x="2581981" y="320069"/>
                </a:cubicBezTo>
                <a:lnTo>
                  <a:pt x="28509" y="320069"/>
                </a:lnTo>
                <a:cubicBezTo>
                  <a:pt x="12764" y="320069"/>
                  <a:pt x="0" y="307305"/>
                  <a:pt x="0" y="291560"/>
                </a:cubicBezTo>
                <a:lnTo>
                  <a:pt x="0" y="28509"/>
                </a:lnTo>
                <a:cubicBezTo>
                  <a:pt x="0" y="12764"/>
                  <a:pt x="12764" y="0"/>
                  <a:pt x="28509" y="0"/>
                </a:cubicBezTo>
                <a:close/>
              </a:path>
            </a:pathLst>
          </a:custGeom>
          <a:solidFill>
            <a:srgbClr val="FFEBB9"/>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r>
              <a:rPr lang="en" sz="1600">
                <a:solidFill>
                  <a:schemeClr val="dk1"/>
                </a:solidFill>
                <a:latin typeface="Nunito Sans"/>
                <a:ea typeface="Nunito Sans"/>
                <a:cs typeface="Nunito Sans"/>
                <a:sym typeface="Nunito Sans"/>
              </a:rPr>
              <a:t>Class to-do</a:t>
            </a:r>
            <a:endParaRPr sz="1600">
              <a:solidFill>
                <a:schemeClr val="dk1"/>
              </a:solidFill>
              <a:latin typeface="Nunito Sans"/>
              <a:ea typeface="Nunito Sans"/>
              <a:cs typeface="Nunito Sans"/>
              <a:sym typeface="Nunito Sans"/>
            </a:endParaRPr>
          </a:p>
        </p:txBody>
      </p:sp>
      <p:sp>
        <p:nvSpPr>
          <p:cNvPr id="307" name="Google Shape;307;p52"/>
          <p:cNvSpPr txBox="1"/>
          <p:nvPr/>
        </p:nvSpPr>
        <p:spPr>
          <a:xfrm>
            <a:off x="657700" y="1804863"/>
            <a:ext cx="2525400" cy="2339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Sans"/>
              <a:buChar char="●"/>
            </a:pPr>
            <a:r>
              <a:rPr lang="en">
                <a:solidFill>
                  <a:schemeClr val="dk1"/>
                </a:solidFill>
                <a:latin typeface="Nunito Sans"/>
                <a:ea typeface="Nunito Sans"/>
                <a:cs typeface="Nunito Sans"/>
                <a:sym typeface="Nunito Sans"/>
              </a:rPr>
              <a:t>Learn more about the tasks assigned to your child</a:t>
            </a:r>
            <a:endParaRPr>
              <a:solidFill>
                <a:schemeClr val="dk1"/>
              </a:solidFill>
              <a:latin typeface="Nunito Sans"/>
              <a:ea typeface="Nunito Sans"/>
              <a:cs typeface="Nunito Sans"/>
              <a:sym typeface="Nunito Sans"/>
            </a:endParaRPr>
          </a:p>
          <a:p>
            <a:pPr marL="0" lvl="0" indent="0" algn="l" rtl="0">
              <a:spcBef>
                <a:spcPts val="0"/>
              </a:spcBef>
              <a:spcAft>
                <a:spcPts val="0"/>
              </a:spcAft>
              <a:buNone/>
            </a:pPr>
            <a:endParaRPr>
              <a:solidFill>
                <a:schemeClr val="dk1"/>
              </a:solidFill>
              <a:latin typeface="Nunito Sans"/>
              <a:ea typeface="Nunito Sans"/>
              <a:cs typeface="Nunito Sans"/>
              <a:sym typeface="Nunito Sans"/>
            </a:endParaRPr>
          </a:p>
          <a:p>
            <a:pPr marL="457200" lvl="0" indent="-317500" algn="l" rtl="0">
              <a:spcBef>
                <a:spcPts val="0"/>
              </a:spcBef>
              <a:spcAft>
                <a:spcPts val="0"/>
              </a:spcAft>
              <a:buClr>
                <a:schemeClr val="dk1"/>
              </a:buClr>
              <a:buSzPts val="1400"/>
              <a:buFont typeface="Nunito Sans"/>
              <a:buChar char="●"/>
            </a:pPr>
            <a:r>
              <a:rPr lang="en">
                <a:solidFill>
                  <a:schemeClr val="dk1"/>
                </a:solidFill>
                <a:latin typeface="Nunito Sans"/>
                <a:ea typeface="Nunito Sans"/>
                <a:cs typeface="Nunito Sans"/>
                <a:sym typeface="Nunito Sans"/>
              </a:rPr>
              <a:t>Provide better guidance and support in completing the task</a:t>
            </a:r>
            <a:endParaRPr>
              <a:solidFill>
                <a:schemeClr val="dk1"/>
              </a:solidFill>
              <a:latin typeface="Nunito Sans"/>
              <a:ea typeface="Nunito Sans"/>
              <a:cs typeface="Nunito Sans"/>
              <a:sym typeface="Nunito Sans"/>
            </a:endParaRPr>
          </a:p>
          <a:p>
            <a:pPr marL="0" lvl="0" indent="0" algn="l" rtl="0">
              <a:spcBef>
                <a:spcPts val="0"/>
              </a:spcBef>
              <a:spcAft>
                <a:spcPts val="0"/>
              </a:spcAft>
              <a:buNone/>
            </a:pPr>
            <a:endParaRPr>
              <a:solidFill>
                <a:schemeClr val="dk1"/>
              </a:solidFill>
              <a:latin typeface="Nunito Sans"/>
              <a:ea typeface="Nunito Sans"/>
              <a:cs typeface="Nunito Sans"/>
              <a:sym typeface="Nunito Sans"/>
            </a:endParaRPr>
          </a:p>
          <a:p>
            <a:pPr marL="457200" lvl="0" indent="0" algn="l" rtl="0">
              <a:spcBef>
                <a:spcPts val="0"/>
              </a:spcBef>
              <a:spcAft>
                <a:spcPts val="0"/>
              </a:spcAft>
              <a:buNone/>
            </a:pPr>
            <a:endParaRPr>
              <a:solidFill>
                <a:schemeClr val="dk1"/>
              </a:solidFill>
              <a:latin typeface="Nunito Sans"/>
              <a:ea typeface="Nunito Sans"/>
              <a:cs typeface="Nunito Sans"/>
              <a:sym typeface="Nunito Sans"/>
            </a:endParaRPr>
          </a:p>
          <a:p>
            <a:pPr marL="457200" lvl="0" indent="0" algn="l" rtl="0">
              <a:lnSpc>
                <a:spcPct val="115000"/>
              </a:lnSpc>
              <a:spcBef>
                <a:spcPts val="0"/>
              </a:spcBef>
              <a:spcAft>
                <a:spcPts val="0"/>
              </a:spcAft>
              <a:buNone/>
            </a:pPr>
            <a:endParaRPr>
              <a:solidFill>
                <a:schemeClr val="dk1"/>
              </a:solidFill>
              <a:latin typeface="Nunito Sans"/>
              <a:ea typeface="Nunito Sans"/>
              <a:cs typeface="Nunito Sans"/>
              <a:sym typeface="Nunito Sans"/>
            </a:endParaRPr>
          </a:p>
        </p:txBody>
      </p:sp>
      <p:pic>
        <p:nvPicPr>
          <p:cNvPr id="308" name="Google Shape;308;p52"/>
          <p:cNvPicPr preferRelativeResize="0"/>
          <p:nvPr/>
        </p:nvPicPr>
        <p:blipFill rotWithShape="1">
          <a:blip r:embed="rId4">
            <a:alphaModFix/>
          </a:blip>
          <a:srcRect t="5167" b="22152"/>
          <a:stretch/>
        </p:blipFill>
        <p:spPr>
          <a:xfrm>
            <a:off x="5914400" y="735025"/>
            <a:ext cx="1887300" cy="3591600"/>
          </a:xfrm>
          <a:prstGeom prst="roundRect">
            <a:avLst>
              <a:gd name="adj" fmla="val 8096"/>
            </a:avLst>
          </a:prstGeom>
          <a:noFill/>
          <a:ln>
            <a:noFill/>
          </a:ln>
        </p:spPr>
      </p:pic>
      <p:pic>
        <p:nvPicPr>
          <p:cNvPr id="309" name="Google Shape;309;p52"/>
          <p:cNvPicPr preferRelativeResize="0"/>
          <p:nvPr/>
        </p:nvPicPr>
        <p:blipFill rotWithShape="1">
          <a:blip r:embed="rId5">
            <a:alphaModFix/>
          </a:blip>
          <a:srcRect t="10" b="-10"/>
          <a:stretch/>
        </p:blipFill>
        <p:spPr>
          <a:xfrm>
            <a:off x="7896850" y="128735"/>
            <a:ext cx="1134000" cy="521129"/>
          </a:xfrm>
          <a:prstGeom prst="rect">
            <a:avLst/>
          </a:prstGeom>
          <a:noFill/>
          <a:ln>
            <a:noFill/>
          </a:ln>
        </p:spPr>
      </p:pic>
      <p:pic>
        <p:nvPicPr>
          <p:cNvPr id="310" name="Google Shape;310;p52"/>
          <p:cNvPicPr preferRelativeResize="0"/>
          <p:nvPr/>
        </p:nvPicPr>
        <p:blipFill rotWithShape="1">
          <a:blip r:embed="rId5">
            <a:alphaModFix/>
          </a:blip>
          <a:srcRect t="10" b="-10"/>
          <a:stretch/>
        </p:blipFill>
        <p:spPr>
          <a:xfrm>
            <a:off x="2274450" y="3949360"/>
            <a:ext cx="1134000" cy="5211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sp>
        <p:nvSpPr>
          <p:cNvPr id="315" name="Google Shape;315;p53"/>
          <p:cNvSpPr/>
          <p:nvPr/>
        </p:nvSpPr>
        <p:spPr>
          <a:xfrm>
            <a:off x="3588500" y="0"/>
            <a:ext cx="5555400" cy="5143500"/>
          </a:xfrm>
          <a:prstGeom prst="rect">
            <a:avLst/>
          </a:prstGeom>
          <a:solidFill>
            <a:srgbClr val="FBEA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3"/>
          <p:cNvSpPr/>
          <p:nvPr/>
        </p:nvSpPr>
        <p:spPr>
          <a:xfrm>
            <a:off x="4206500" y="711050"/>
            <a:ext cx="2028000" cy="3719100"/>
          </a:xfrm>
          <a:prstGeom prst="roundRect">
            <a:avLst>
              <a:gd name="adj" fmla="val 9370"/>
            </a:avLst>
          </a:prstGeom>
          <a:solidFill>
            <a:schemeClr val="lt1"/>
          </a:solidFill>
          <a:ln w="76200" cap="flat" cmpd="sng">
            <a:solidFill>
              <a:schemeClr val="lt1"/>
            </a:solidFill>
            <a:prstDash val="solid"/>
            <a:round/>
            <a:headEnd type="none" w="sm" len="sm"/>
            <a:tailEnd type="none" w="sm" len="sm"/>
          </a:ln>
          <a:effectLst>
            <a:outerShdw blurRad="371475" dist="19050" dir="5400000" algn="bl" rotWithShape="0">
              <a:srgbClr val="BF9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3"/>
          <p:cNvSpPr/>
          <p:nvPr/>
        </p:nvSpPr>
        <p:spPr>
          <a:xfrm>
            <a:off x="6498000" y="711050"/>
            <a:ext cx="1968900" cy="3719100"/>
          </a:xfrm>
          <a:prstGeom prst="roundRect">
            <a:avLst>
              <a:gd name="adj" fmla="val 9370"/>
            </a:avLst>
          </a:prstGeom>
          <a:solidFill>
            <a:schemeClr val="lt1"/>
          </a:solidFill>
          <a:ln w="76200" cap="flat" cmpd="sng">
            <a:solidFill>
              <a:schemeClr val="lt1"/>
            </a:solidFill>
            <a:prstDash val="solid"/>
            <a:round/>
            <a:headEnd type="none" w="sm" len="sm"/>
            <a:tailEnd type="none" w="sm" len="sm"/>
          </a:ln>
          <a:effectLst>
            <a:outerShdw blurRad="371475" dist="19050" dir="5400000" algn="bl" rotWithShape="0">
              <a:srgbClr val="BF9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3"/>
          <p:cNvSpPr/>
          <p:nvPr/>
        </p:nvSpPr>
        <p:spPr>
          <a:xfrm>
            <a:off x="11117668" y="4773598"/>
            <a:ext cx="1862100" cy="1862100"/>
          </a:xfrm>
          <a:prstGeom prst="ellipse">
            <a:avLst/>
          </a:prstGeom>
          <a:solidFill>
            <a:srgbClr val="FFAB00">
              <a:alpha val="18430"/>
            </a:srgbClr>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EC646D"/>
              </a:buClr>
              <a:buSzPts val="1100"/>
              <a:buFont typeface="Helvetica Neue"/>
              <a:buNone/>
            </a:pPr>
            <a:endParaRPr sz="1100" b="0" i="0" u="none" strike="noStrike" cap="none">
              <a:solidFill>
                <a:srgbClr val="EC646D"/>
              </a:solidFill>
              <a:latin typeface="Helvetica Neue"/>
              <a:ea typeface="Helvetica Neue"/>
              <a:cs typeface="Helvetica Neue"/>
              <a:sym typeface="Helvetica Neue"/>
            </a:endParaRPr>
          </a:p>
        </p:txBody>
      </p:sp>
      <p:pic>
        <p:nvPicPr>
          <p:cNvPr id="319" name="Google Shape;319;p53"/>
          <p:cNvPicPr preferRelativeResize="0"/>
          <p:nvPr/>
        </p:nvPicPr>
        <p:blipFill rotWithShape="1">
          <a:blip r:embed="rId3">
            <a:alphaModFix/>
          </a:blip>
          <a:srcRect r="64421"/>
          <a:stretch/>
        </p:blipFill>
        <p:spPr>
          <a:xfrm>
            <a:off x="365325" y="4598313"/>
            <a:ext cx="321751" cy="300474"/>
          </a:xfrm>
          <a:prstGeom prst="rect">
            <a:avLst/>
          </a:prstGeom>
          <a:noFill/>
          <a:ln>
            <a:noFill/>
          </a:ln>
        </p:spPr>
      </p:pic>
      <p:sp>
        <p:nvSpPr>
          <p:cNvPr id="320" name="Google Shape;320;p53"/>
          <p:cNvSpPr txBox="1"/>
          <p:nvPr/>
        </p:nvSpPr>
        <p:spPr>
          <a:xfrm>
            <a:off x="604725" y="524825"/>
            <a:ext cx="6539100" cy="408000"/>
          </a:xfrm>
          <a:prstGeom prst="rect">
            <a:avLst/>
          </a:prstGeom>
          <a:noFill/>
          <a:ln>
            <a:noFill/>
          </a:ln>
        </p:spPr>
        <p:txBody>
          <a:bodyPr spcFirstLastPara="1" wrap="square" lIns="19050" tIns="19050" rIns="19050" bIns="19050" anchor="t" anchorCtr="0">
            <a:spAutoFit/>
          </a:bodyPr>
          <a:lstStyle/>
          <a:p>
            <a:pPr marL="0" lvl="0" indent="0" algn="l" rtl="0">
              <a:lnSpc>
                <a:spcPct val="100000"/>
              </a:lnSpc>
              <a:spcBef>
                <a:spcPts val="0"/>
              </a:spcBef>
              <a:spcAft>
                <a:spcPts val="0"/>
              </a:spcAft>
              <a:buNone/>
            </a:pPr>
            <a:r>
              <a:rPr lang="en" sz="2400">
                <a:solidFill>
                  <a:schemeClr val="dk1"/>
                </a:solidFill>
                <a:latin typeface="Nunito Sans SemiBold"/>
                <a:ea typeface="Nunito Sans SemiBold"/>
                <a:cs typeface="Nunito Sans SemiBold"/>
                <a:sym typeface="Nunito Sans SemiBold"/>
              </a:rPr>
              <a:t>On the Family app</a:t>
            </a:r>
            <a:endParaRPr sz="2400">
              <a:solidFill>
                <a:schemeClr val="dk1"/>
              </a:solidFill>
              <a:latin typeface="Nunito Sans SemiBold"/>
              <a:ea typeface="Nunito Sans SemiBold"/>
              <a:cs typeface="Nunito Sans SemiBold"/>
              <a:sym typeface="Nunito Sans SemiBold"/>
            </a:endParaRPr>
          </a:p>
        </p:txBody>
      </p:sp>
      <p:sp>
        <p:nvSpPr>
          <p:cNvPr id="321" name="Google Shape;321;p53"/>
          <p:cNvSpPr txBox="1"/>
          <p:nvPr/>
        </p:nvSpPr>
        <p:spPr>
          <a:xfrm>
            <a:off x="0" y="2573"/>
            <a:ext cx="3439200" cy="369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200">
              <a:latin typeface="Nunito Sans"/>
              <a:ea typeface="Nunito Sans"/>
              <a:cs typeface="Nunito Sans"/>
              <a:sym typeface="Nunito Sans"/>
            </a:endParaRPr>
          </a:p>
        </p:txBody>
      </p:sp>
      <p:sp>
        <p:nvSpPr>
          <p:cNvPr id="322" name="Google Shape;322;p53"/>
          <p:cNvSpPr/>
          <p:nvPr/>
        </p:nvSpPr>
        <p:spPr>
          <a:xfrm>
            <a:off x="657700" y="1023288"/>
            <a:ext cx="1768607" cy="408088"/>
          </a:xfrm>
          <a:custGeom>
            <a:avLst/>
            <a:gdLst/>
            <a:ahLst/>
            <a:cxnLst/>
            <a:rect l="l" t="t" r="r" b="b"/>
            <a:pathLst>
              <a:path w="2610490" h="320069" extrusionOk="0">
                <a:moveTo>
                  <a:pt x="28509" y="0"/>
                </a:moveTo>
                <a:lnTo>
                  <a:pt x="2581981" y="0"/>
                </a:lnTo>
                <a:cubicBezTo>
                  <a:pt x="2597726" y="0"/>
                  <a:pt x="2610490" y="12764"/>
                  <a:pt x="2610490" y="28509"/>
                </a:cubicBezTo>
                <a:lnTo>
                  <a:pt x="2610490" y="291560"/>
                </a:lnTo>
                <a:cubicBezTo>
                  <a:pt x="2610490" y="307305"/>
                  <a:pt x="2597726" y="320069"/>
                  <a:pt x="2581981" y="320069"/>
                </a:cubicBezTo>
                <a:lnTo>
                  <a:pt x="28509" y="320069"/>
                </a:lnTo>
                <a:cubicBezTo>
                  <a:pt x="12764" y="320069"/>
                  <a:pt x="0" y="307305"/>
                  <a:pt x="0" y="291560"/>
                </a:cubicBezTo>
                <a:lnTo>
                  <a:pt x="0" y="28509"/>
                </a:lnTo>
                <a:cubicBezTo>
                  <a:pt x="0" y="12764"/>
                  <a:pt x="12764" y="0"/>
                  <a:pt x="28509" y="0"/>
                </a:cubicBezTo>
                <a:close/>
              </a:path>
            </a:pathLst>
          </a:custGeom>
          <a:solidFill>
            <a:srgbClr val="FFEBB9"/>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r>
              <a:rPr lang="en" sz="1600">
                <a:solidFill>
                  <a:schemeClr val="dk1"/>
                </a:solidFill>
                <a:latin typeface="Nunito Sans"/>
                <a:ea typeface="Nunito Sans"/>
                <a:cs typeface="Nunito Sans"/>
                <a:sym typeface="Nunito Sans"/>
              </a:rPr>
              <a:t>Class to-do</a:t>
            </a:r>
            <a:endParaRPr sz="1600">
              <a:solidFill>
                <a:schemeClr val="dk1"/>
              </a:solidFill>
              <a:latin typeface="Nunito Sans"/>
              <a:ea typeface="Nunito Sans"/>
              <a:cs typeface="Nunito Sans"/>
              <a:sym typeface="Nunito Sans"/>
            </a:endParaRPr>
          </a:p>
        </p:txBody>
      </p:sp>
      <p:sp>
        <p:nvSpPr>
          <p:cNvPr id="323" name="Google Shape;323;p53"/>
          <p:cNvSpPr txBox="1"/>
          <p:nvPr/>
        </p:nvSpPr>
        <p:spPr>
          <a:xfrm>
            <a:off x="657700" y="1804863"/>
            <a:ext cx="25254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Sans"/>
              <a:buChar char="●"/>
            </a:pPr>
            <a:r>
              <a:rPr lang="en">
                <a:solidFill>
                  <a:schemeClr val="dk1"/>
                </a:solidFill>
                <a:latin typeface="Nunito Sans"/>
                <a:ea typeface="Nunito Sans"/>
                <a:cs typeface="Nunito Sans"/>
                <a:sym typeface="Nunito Sans"/>
              </a:rPr>
              <a:t>Access your child's submitted work</a:t>
            </a:r>
            <a:endParaRPr>
              <a:solidFill>
                <a:schemeClr val="dk1"/>
              </a:solidFill>
              <a:latin typeface="Nunito Sans"/>
              <a:ea typeface="Nunito Sans"/>
              <a:cs typeface="Nunito Sans"/>
              <a:sym typeface="Nunito Sans"/>
            </a:endParaRPr>
          </a:p>
          <a:p>
            <a:pPr marL="457200" lvl="0" indent="0" algn="l" rtl="0">
              <a:spcBef>
                <a:spcPts val="0"/>
              </a:spcBef>
              <a:spcAft>
                <a:spcPts val="0"/>
              </a:spcAft>
              <a:buNone/>
            </a:pPr>
            <a:endParaRPr>
              <a:solidFill>
                <a:schemeClr val="dk1"/>
              </a:solidFill>
              <a:latin typeface="Nunito Sans"/>
              <a:ea typeface="Nunito Sans"/>
              <a:cs typeface="Nunito Sans"/>
              <a:sym typeface="Nunito Sans"/>
            </a:endParaRPr>
          </a:p>
          <a:p>
            <a:pPr marL="457200" lvl="0" indent="0" algn="l" rtl="0">
              <a:lnSpc>
                <a:spcPct val="115000"/>
              </a:lnSpc>
              <a:spcBef>
                <a:spcPts val="0"/>
              </a:spcBef>
              <a:spcAft>
                <a:spcPts val="0"/>
              </a:spcAft>
              <a:buNone/>
            </a:pPr>
            <a:endParaRPr>
              <a:solidFill>
                <a:schemeClr val="dk1"/>
              </a:solidFill>
              <a:latin typeface="Nunito Sans"/>
              <a:ea typeface="Nunito Sans"/>
              <a:cs typeface="Nunito Sans"/>
              <a:sym typeface="Nunito Sans"/>
            </a:endParaRPr>
          </a:p>
        </p:txBody>
      </p:sp>
      <p:pic>
        <p:nvPicPr>
          <p:cNvPr id="324" name="Google Shape;324;p53"/>
          <p:cNvPicPr preferRelativeResize="0"/>
          <p:nvPr/>
        </p:nvPicPr>
        <p:blipFill rotWithShape="1">
          <a:blip r:embed="rId4">
            <a:alphaModFix/>
          </a:blip>
          <a:srcRect l="1729" t="4991" b="5242"/>
          <a:stretch/>
        </p:blipFill>
        <p:spPr>
          <a:xfrm>
            <a:off x="4265500" y="759825"/>
            <a:ext cx="1927200" cy="3616200"/>
          </a:xfrm>
          <a:prstGeom prst="roundRect">
            <a:avLst>
              <a:gd name="adj" fmla="val 11421"/>
            </a:avLst>
          </a:prstGeom>
          <a:noFill/>
          <a:ln>
            <a:noFill/>
          </a:ln>
        </p:spPr>
      </p:pic>
      <p:sp>
        <p:nvSpPr>
          <p:cNvPr id="325" name="Google Shape;325;p53"/>
          <p:cNvSpPr/>
          <p:nvPr/>
        </p:nvSpPr>
        <p:spPr>
          <a:xfrm>
            <a:off x="4334700" y="1687350"/>
            <a:ext cx="1102800" cy="728400"/>
          </a:xfrm>
          <a:prstGeom prst="rect">
            <a:avLst/>
          </a:prstGeom>
          <a:noFill/>
          <a:ln w="9525" cap="flat" cmpd="sng">
            <a:solidFill>
              <a:srgbClr val="ED4A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6" name="Google Shape;326;p53"/>
          <p:cNvPicPr preferRelativeResize="0"/>
          <p:nvPr/>
        </p:nvPicPr>
        <p:blipFill rotWithShape="1">
          <a:blip r:embed="rId5">
            <a:alphaModFix/>
          </a:blip>
          <a:srcRect t="6210" b="9180"/>
          <a:stretch/>
        </p:blipFill>
        <p:spPr>
          <a:xfrm>
            <a:off x="6551990" y="762339"/>
            <a:ext cx="1860900" cy="3621300"/>
          </a:xfrm>
          <a:prstGeom prst="roundRect">
            <a:avLst>
              <a:gd name="adj" fmla="val 7344"/>
            </a:avLst>
          </a:prstGeom>
          <a:noFill/>
          <a:ln>
            <a:noFill/>
          </a:ln>
        </p:spPr>
      </p:pic>
      <p:cxnSp>
        <p:nvCxnSpPr>
          <p:cNvPr id="327" name="Google Shape;327;p53"/>
          <p:cNvCxnSpPr>
            <a:stCxn id="325" idx="3"/>
          </p:cNvCxnSpPr>
          <p:nvPr/>
        </p:nvCxnSpPr>
        <p:spPr>
          <a:xfrm>
            <a:off x="5437500" y="2051550"/>
            <a:ext cx="1325400" cy="442200"/>
          </a:xfrm>
          <a:prstGeom prst="straightConnector1">
            <a:avLst/>
          </a:prstGeom>
          <a:noFill/>
          <a:ln w="9525" cap="flat" cmpd="sng">
            <a:solidFill>
              <a:srgbClr val="ED4A58"/>
            </a:solidFill>
            <a:prstDash val="solid"/>
            <a:round/>
            <a:headEnd type="none" w="med" len="med"/>
            <a:tailEnd type="triangle" w="med" len="med"/>
          </a:ln>
        </p:spPr>
      </p:cxnSp>
      <p:pic>
        <p:nvPicPr>
          <p:cNvPr id="328" name="Google Shape;328;p53"/>
          <p:cNvPicPr preferRelativeResize="0"/>
          <p:nvPr/>
        </p:nvPicPr>
        <p:blipFill rotWithShape="1">
          <a:blip r:embed="rId6">
            <a:alphaModFix/>
          </a:blip>
          <a:srcRect t="10" b="-10"/>
          <a:stretch/>
        </p:blipFill>
        <p:spPr>
          <a:xfrm>
            <a:off x="7896850" y="128735"/>
            <a:ext cx="1134000" cy="521129"/>
          </a:xfrm>
          <a:prstGeom prst="rect">
            <a:avLst/>
          </a:prstGeom>
          <a:noFill/>
          <a:ln>
            <a:noFill/>
          </a:ln>
        </p:spPr>
      </p:pic>
      <p:pic>
        <p:nvPicPr>
          <p:cNvPr id="329" name="Google Shape;329;p53"/>
          <p:cNvPicPr preferRelativeResize="0"/>
          <p:nvPr/>
        </p:nvPicPr>
        <p:blipFill rotWithShape="1">
          <a:blip r:embed="rId6">
            <a:alphaModFix/>
          </a:blip>
          <a:srcRect t="10" b="-10"/>
          <a:stretch/>
        </p:blipFill>
        <p:spPr>
          <a:xfrm>
            <a:off x="2224325" y="4430160"/>
            <a:ext cx="1134000" cy="5211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3"/>
        <p:cNvGrpSpPr/>
        <p:nvPr/>
      </p:nvGrpSpPr>
      <p:grpSpPr>
        <a:xfrm>
          <a:off x="0" y="0"/>
          <a:ext cx="0" cy="0"/>
          <a:chOff x="0" y="0"/>
          <a:chExt cx="0" cy="0"/>
        </a:xfrm>
      </p:grpSpPr>
      <p:sp>
        <p:nvSpPr>
          <p:cNvPr id="334" name="Google Shape;334;p54"/>
          <p:cNvSpPr/>
          <p:nvPr/>
        </p:nvSpPr>
        <p:spPr>
          <a:xfrm>
            <a:off x="3588500" y="0"/>
            <a:ext cx="5555400" cy="5143500"/>
          </a:xfrm>
          <a:prstGeom prst="rect">
            <a:avLst/>
          </a:prstGeom>
          <a:solidFill>
            <a:srgbClr val="FBEA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4"/>
          <p:cNvSpPr/>
          <p:nvPr/>
        </p:nvSpPr>
        <p:spPr>
          <a:xfrm>
            <a:off x="4206500" y="711050"/>
            <a:ext cx="2028000" cy="3719100"/>
          </a:xfrm>
          <a:prstGeom prst="roundRect">
            <a:avLst>
              <a:gd name="adj" fmla="val 9370"/>
            </a:avLst>
          </a:prstGeom>
          <a:solidFill>
            <a:schemeClr val="lt1"/>
          </a:solidFill>
          <a:ln w="76200" cap="flat" cmpd="sng">
            <a:solidFill>
              <a:schemeClr val="lt1"/>
            </a:solidFill>
            <a:prstDash val="solid"/>
            <a:round/>
            <a:headEnd type="none" w="sm" len="sm"/>
            <a:tailEnd type="none" w="sm" len="sm"/>
          </a:ln>
          <a:effectLst>
            <a:outerShdw blurRad="371475" dist="19050" dir="5400000" algn="bl" rotWithShape="0">
              <a:srgbClr val="BF9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4"/>
          <p:cNvSpPr/>
          <p:nvPr/>
        </p:nvSpPr>
        <p:spPr>
          <a:xfrm>
            <a:off x="6498000" y="711050"/>
            <a:ext cx="1968900" cy="3719100"/>
          </a:xfrm>
          <a:prstGeom prst="roundRect">
            <a:avLst>
              <a:gd name="adj" fmla="val 9370"/>
            </a:avLst>
          </a:prstGeom>
          <a:solidFill>
            <a:schemeClr val="lt1"/>
          </a:solidFill>
          <a:ln w="76200" cap="flat" cmpd="sng">
            <a:solidFill>
              <a:schemeClr val="lt1"/>
            </a:solidFill>
            <a:prstDash val="solid"/>
            <a:round/>
            <a:headEnd type="none" w="sm" len="sm"/>
            <a:tailEnd type="none" w="sm" len="sm"/>
          </a:ln>
          <a:effectLst>
            <a:outerShdw blurRad="371475" dist="19050" dir="5400000" algn="bl" rotWithShape="0">
              <a:srgbClr val="BF9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4"/>
          <p:cNvSpPr/>
          <p:nvPr/>
        </p:nvSpPr>
        <p:spPr>
          <a:xfrm>
            <a:off x="11117668" y="4773598"/>
            <a:ext cx="1862100" cy="1862100"/>
          </a:xfrm>
          <a:prstGeom prst="ellipse">
            <a:avLst/>
          </a:prstGeom>
          <a:solidFill>
            <a:srgbClr val="FFAB00">
              <a:alpha val="18430"/>
            </a:srgbClr>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EC646D"/>
              </a:buClr>
              <a:buSzPts val="1100"/>
              <a:buFont typeface="Helvetica Neue"/>
              <a:buNone/>
            </a:pPr>
            <a:endParaRPr sz="1100" b="0" i="0" u="none" strike="noStrike" cap="none">
              <a:solidFill>
                <a:srgbClr val="EC646D"/>
              </a:solidFill>
              <a:latin typeface="Helvetica Neue"/>
              <a:ea typeface="Helvetica Neue"/>
              <a:cs typeface="Helvetica Neue"/>
              <a:sym typeface="Helvetica Neue"/>
            </a:endParaRPr>
          </a:p>
        </p:txBody>
      </p:sp>
      <p:pic>
        <p:nvPicPr>
          <p:cNvPr id="338" name="Google Shape;338;p54"/>
          <p:cNvPicPr preferRelativeResize="0"/>
          <p:nvPr/>
        </p:nvPicPr>
        <p:blipFill rotWithShape="1">
          <a:blip r:embed="rId3">
            <a:alphaModFix/>
          </a:blip>
          <a:srcRect r="64421"/>
          <a:stretch/>
        </p:blipFill>
        <p:spPr>
          <a:xfrm>
            <a:off x="365325" y="4598313"/>
            <a:ext cx="321751" cy="300474"/>
          </a:xfrm>
          <a:prstGeom prst="rect">
            <a:avLst/>
          </a:prstGeom>
          <a:noFill/>
          <a:ln>
            <a:noFill/>
          </a:ln>
        </p:spPr>
      </p:pic>
      <p:sp>
        <p:nvSpPr>
          <p:cNvPr id="339" name="Google Shape;339;p54"/>
          <p:cNvSpPr txBox="1"/>
          <p:nvPr/>
        </p:nvSpPr>
        <p:spPr>
          <a:xfrm>
            <a:off x="604725" y="524825"/>
            <a:ext cx="6539100" cy="408000"/>
          </a:xfrm>
          <a:prstGeom prst="rect">
            <a:avLst/>
          </a:prstGeom>
          <a:noFill/>
          <a:ln>
            <a:noFill/>
          </a:ln>
        </p:spPr>
        <p:txBody>
          <a:bodyPr spcFirstLastPara="1" wrap="square" lIns="19050" tIns="19050" rIns="19050" bIns="19050" anchor="t" anchorCtr="0">
            <a:spAutoFit/>
          </a:bodyPr>
          <a:lstStyle/>
          <a:p>
            <a:pPr marL="0" lvl="0" indent="0" algn="l" rtl="0">
              <a:lnSpc>
                <a:spcPct val="100000"/>
              </a:lnSpc>
              <a:spcBef>
                <a:spcPts val="0"/>
              </a:spcBef>
              <a:spcAft>
                <a:spcPts val="0"/>
              </a:spcAft>
              <a:buNone/>
            </a:pPr>
            <a:r>
              <a:rPr lang="en" sz="2400">
                <a:solidFill>
                  <a:schemeClr val="dk1"/>
                </a:solidFill>
                <a:latin typeface="Nunito Sans SemiBold"/>
                <a:ea typeface="Nunito Sans SemiBold"/>
                <a:cs typeface="Nunito Sans SemiBold"/>
                <a:sym typeface="Nunito Sans SemiBold"/>
              </a:rPr>
              <a:t>On the Family app</a:t>
            </a:r>
            <a:endParaRPr sz="2400">
              <a:solidFill>
                <a:schemeClr val="dk1"/>
              </a:solidFill>
              <a:latin typeface="Nunito Sans SemiBold"/>
              <a:ea typeface="Nunito Sans SemiBold"/>
              <a:cs typeface="Nunito Sans SemiBold"/>
              <a:sym typeface="Nunito Sans SemiBold"/>
            </a:endParaRPr>
          </a:p>
        </p:txBody>
      </p:sp>
      <p:sp>
        <p:nvSpPr>
          <p:cNvPr id="340" name="Google Shape;340;p54"/>
          <p:cNvSpPr txBox="1"/>
          <p:nvPr/>
        </p:nvSpPr>
        <p:spPr>
          <a:xfrm>
            <a:off x="0" y="2573"/>
            <a:ext cx="3439200" cy="369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200">
              <a:latin typeface="Nunito Sans"/>
              <a:ea typeface="Nunito Sans"/>
              <a:cs typeface="Nunito Sans"/>
              <a:sym typeface="Nunito Sans"/>
            </a:endParaRPr>
          </a:p>
        </p:txBody>
      </p:sp>
      <p:sp>
        <p:nvSpPr>
          <p:cNvPr id="341" name="Google Shape;341;p54"/>
          <p:cNvSpPr/>
          <p:nvPr/>
        </p:nvSpPr>
        <p:spPr>
          <a:xfrm>
            <a:off x="657700" y="1023288"/>
            <a:ext cx="1768607" cy="408088"/>
          </a:xfrm>
          <a:custGeom>
            <a:avLst/>
            <a:gdLst/>
            <a:ahLst/>
            <a:cxnLst/>
            <a:rect l="l" t="t" r="r" b="b"/>
            <a:pathLst>
              <a:path w="2610490" h="320069" extrusionOk="0">
                <a:moveTo>
                  <a:pt x="28509" y="0"/>
                </a:moveTo>
                <a:lnTo>
                  <a:pt x="2581981" y="0"/>
                </a:lnTo>
                <a:cubicBezTo>
                  <a:pt x="2597726" y="0"/>
                  <a:pt x="2610490" y="12764"/>
                  <a:pt x="2610490" y="28509"/>
                </a:cubicBezTo>
                <a:lnTo>
                  <a:pt x="2610490" y="291560"/>
                </a:lnTo>
                <a:cubicBezTo>
                  <a:pt x="2610490" y="307305"/>
                  <a:pt x="2597726" y="320069"/>
                  <a:pt x="2581981" y="320069"/>
                </a:cubicBezTo>
                <a:lnTo>
                  <a:pt x="28509" y="320069"/>
                </a:lnTo>
                <a:cubicBezTo>
                  <a:pt x="12764" y="320069"/>
                  <a:pt x="0" y="307305"/>
                  <a:pt x="0" y="291560"/>
                </a:cubicBezTo>
                <a:lnTo>
                  <a:pt x="0" y="28509"/>
                </a:lnTo>
                <a:cubicBezTo>
                  <a:pt x="0" y="12764"/>
                  <a:pt x="12764" y="0"/>
                  <a:pt x="28509" y="0"/>
                </a:cubicBezTo>
                <a:close/>
              </a:path>
            </a:pathLst>
          </a:custGeom>
          <a:solidFill>
            <a:srgbClr val="FFEBB9"/>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r>
              <a:rPr lang="en" sz="1600">
                <a:solidFill>
                  <a:schemeClr val="dk1"/>
                </a:solidFill>
                <a:latin typeface="Nunito Sans"/>
                <a:ea typeface="Nunito Sans"/>
                <a:cs typeface="Nunito Sans"/>
                <a:sym typeface="Nunito Sans"/>
              </a:rPr>
              <a:t>Class to-do</a:t>
            </a:r>
            <a:endParaRPr sz="1600">
              <a:solidFill>
                <a:schemeClr val="dk1"/>
              </a:solidFill>
              <a:latin typeface="Nunito Sans"/>
              <a:ea typeface="Nunito Sans"/>
              <a:cs typeface="Nunito Sans"/>
              <a:sym typeface="Nunito Sans"/>
            </a:endParaRPr>
          </a:p>
        </p:txBody>
      </p:sp>
      <p:sp>
        <p:nvSpPr>
          <p:cNvPr id="342" name="Google Shape;342;p54"/>
          <p:cNvSpPr txBox="1"/>
          <p:nvPr/>
        </p:nvSpPr>
        <p:spPr>
          <a:xfrm>
            <a:off x="657700" y="1804863"/>
            <a:ext cx="2525400" cy="1908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Sans"/>
              <a:buChar char="●"/>
            </a:pPr>
            <a:r>
              <a:rPr lang="en">
                <a:solidFill>
                  <a:schemeClr val="dk1"/>
                </a:solidFill>
                <a:latin typeface="Nunito Sans"/>
                <a:ea typeface="Nunito Sans"/>
                <a:cs typeface="Nunito Sans"/>
                <a:sym typeface="Nunito Sans"/>
              </a:rPr>
              <a:t>Enables you to know how your child was assessed and how they performed in their submitted tasks</a:t>
            </a:r>
            <a:endParaRPr>
              <a:solidFill>
                <a:schemeClr val="dk1"/>
              </a:solidFill>
              <a:latin typeface="Nunito Sans"/>
              <a:ea typeface="Nunito Sans"/>
              <a:cs typeface="Nunito Sans"/>
              <a:sym typeface="Nunito Sans"/>
            </a:endParaRPr>
          </a:p>
          <a:p>
            <a:pPr marL="457200" lvl="0" indent="0" algn="l" rtl="0">
              <a:spcBef>
                <a:spcPts val="0"/>
              </a:spcBef>
              <a:spcAft>
                <a:spcPts val="0"/>
              </a:spcAft>
              <a:buNone/>
            </a:pPr>
            <a:endParaRPr>
              <a:solidFill>
                <a:schemeClr val="dk1"/>
              </a:solidFill>
              <a:latin typeface="Nunito Sans"/>
              <a:ea typeface="Nunito Sans"/>
              <a:cs typeface="Nunito Sans"/>
              <a:sym typeface="Nunito Sans"/>
            </a:endParaRPr>
          </a:p>
          <a:p>
            <a:pPr marL="457200" lvl="0" indent="0" algn="l" rtl="0">
              <a:spcBef>
                <a:spcPts val="0"/>
              </a:spcBef>
              <a:spcAft>
                <a:spcPts val="0"/>
              </a:spcAft>
              <a:buNone/>
            </a:pPr>
            <a:endParaRPr>
              <a:solidFill>
                <a:schemeClr val="dk1"/>
              </a:solidFill>
              <a:latin typeface="Nunito Sans"/>
              <a:ea typeface="Nunito Sans"/>
              <a:cs typeface="Nunito Sans"/>
              <a:sym typeface="Nunito Sans"/>
            </a:endParaRPr>
          </a:p>
          <a:p>
            <a:pPr marL="457200" lvl="0" indent="0" algn="l" rtl="0">
              <a:lnSpc>
                <a:spcPct val="115000"/>
              </a:lnSpc>
              <a:spcBef>
                <a:spcPts val="0"/>
              </a:spcBef>
              <a:spcAft>
                <a:spcPts val="0"/>
              </a:spcAft>
              <a:buNone/>
            </a:pPr>
            <a:endParaRPr>
              <a:solidFill>
                <a:schemeClr val="dk1"/>
              </a:solidFill>
              <a:latin typeface="Nunito Sans"/>
              <a:ea typeface="Nunito Sans"/>
              <a:cs typeface="Nunito Sans"/>
              <a:sym typeface="Nunito Sans"/>
            </a:endParaRPr>
          </a:p>
        </p:txBody>
      </p:sp>
      <p:pic>
        <p:nvPicPr>
          <p:cNvPr id="343" name="Google Shape;343;p54"/>
          <p:cNvPicPr preferRelativeResize="0"/>
          <p:nvPr/>
        </p:nvPicPr>
        <p:blipFill rotWithShape="1">
          <a:blip r:embed="rId4">
            <a:alphaModFix/>
          </a:blip>
          <a:srcRect l="1729" t="4991" b="5242"/>
          <a:stretch/>
        </p:blipFill>
        <p:spPr>
          <a:xfrm>
            <a:off x="4265500" y="759825"/>
            <a:ext cx="1927200" cy="3616200"/>
          </a:xfrm>
          <a:prstGeom prst="roundRect">
            <a:avLst>
              <a:gd name="adj" fmla="val 11421"/>
            </a:avLst>
          </a:prstGeom>
          <a:noFill/>
          <a:ln>
            <a:noFill/>
          </a:ln>
        </p:spPr>
      </p:pic>
      <p:sp>
        <p:nvSpPr>
          <p:cNvPr id="344" name="Google Shape;344;p54"/>
          <p:cNvSpPr/>
          <p:nvPr/>
        </p:nvSpPr>
        <p:spPr>
          <a:xfrm>
            <a:off x="4334700" y="1687350"/>
            <a:ext cx="1102800" cy="728400"/>
          </a:xfrm>
          <a:prstGeom prst="rect">
            <a:avLst/>
          </a:prstGeom>
          <a:noFill/>
          <a:ln w="9525" cap="flat" cmpd="sng">
            <a:solidFill>
              <a:srgbClr val="ED4A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5" name="Google Shape;345;p54"/>
          <p:cNvPicPr preferRelativeResize="0"/>
          <p:nvPr/>
        </p:nvPicPr>
        <p:blipFill rotWithShape="1">
          <a:blip r:embed="rId5">
            <a:alphaModFix/>
          </a:blip>
          <a:srcRect t="4803" b="15132"/>
          <a:stretch/>
        </p:blipFill>
        <p:spPr>
          <a:xfrm>
            <a:off x="6518913" y="763637"/>
            <a:ext cx="1927200" cy="3616200"/>
          </a:xfrm>
          <a:prstGeom prst="roundRect">
            <a:avLst>
              <a:gd name="adj" fmla="val 16667"/>
            </a:avLst>
          </a:prstGeom>
          <a:noFill/>
          <a:ln>
            <a:noFill/>
          </a:ln>
        </p:spPr>
      </p:pic>
      <p:cxnSp>
        <p:nvCxnSpPr>
          <p:cNvPr id="346" name="Google Shape;346;p54"/>
          <p:cNvCxnSpPr>
            <a:stCxn id="344" idx="3"/>
          </p:cNvCxnSpPr>
          <p:nvPr/>
        </p:nvCxnSpPr>
        <p:spPr>
          <a:xfrm rot="10800000" flipH="1">
            <a:off x="5437500" y="923850"/>
            <a:ext cx="1128000" cy="1127700"/>
          </a:xfrm>
          <a:prstGeom prst="straightConnector1">
            <a:avLst/>
          </a:prstGeom>
          <a:noFill/>
          <a:ln w="9525" cap="flat" cmpd="sng">
            <a:solidFill>
              <a:srgbClr val="ED4A58"/>
            </a:solidFill>
            <a:prstDash val="solid"/>
            <a:round/>
            <a:headEnd type="none" w="med" len="med"/>
            <a:tailEnd type="triangle" w="med" len="med"/>
          </a:ln>
        </p:spPr>
      </p:cxnSp>
      <p:pic>
        <p:nvPicPr>
          <p:cNvPr id="347" name="Google Shape;347;p54"/>
          <p:cNvPicPr preferRelativeResize="0"/>
          <p:nvPr/>
        </p:nvPicPr>
        <p:blipFill rotWithShape="1">
          <a:blip r:embed="rId6">
            <a:alphaModFix/>
          </a:blip>
          <a:srcRect t="10" b="-10"/>
          <a:stretch/>
        </p:blipFill>
        <p:spPr>
          <a:xfrm>
            <a:off x="2188500" y="4341885"/>
            <a:ext cx="1134000" cy="52112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1"/>
        <p:cNvGrpSpPr/>
        <p:nvPr/>
      </p:nvGrpSpPr>
      <p:grpSpPr>
        <a:xfrm>
          <a:off x="0" y="0"/>
          <a:ext cx="0" cy="0"/>
          <a:chOff x="0" y="0"/>
          <a:chExt cx="0" cy="0"/>
        </a:xfrm>
      </p:grpSpPr>
      <p:sp>
        <p:nvSpPr>
          <p:cNvPr id="352" name="Google Shape;352;p55"/>
          <p:cNvSpPr/>
          <p:nvPr/>
        </p:nvSpPr>
        <p:spPr>
          <a:xfrm>
            <a:off x="3588500" y="0"/>
            <a:ext cx="5555400" cy="5143500"/>
          </a:xfrm>
          <a:prstGeom prst="rect">
            <a:avLst/>
          </a:prstGeom>
          <a:solidFill>
            <a:srgbClr val="FBEA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5"/>
          <p:cNvSpPr/>
          <p:nvPr/>
        </p:nvSpPr>
        <p:spPr>
          <a:xfrm>
            <a:off x="4326125" y="711050"/>
            <a:ext cx="1737600" cy="3719100"/>
          </a:xfrm>
          <a:prstGeom prst="roundRect">
            <a:avLst>
              <a:gd name="adj" fmla="val 9370"/>
            </a:avLst>
          </a:prstGeom>
          <a:solidFill>
            <a:schemeClr val="lt1"/>
          </a:solidFill>
          <a:ln w="76200" cap="flat" cmpd="sng">
            <a:solidFill>
              <a:schemeClr val="lt1"/>
            </a:solidFill>
            <a:prstDash val="solid"/>
            <a:round/>
            <a:headEnd type="none" w="sm" len="sm"/>
            <a:tailEnd type="none" w="sm" len="sm"/>
          </a:ln>
          <a:effectLst>
            <a:outerShdw blurRad="371475" dist="19050" dir="5400000" algn="bl" rotWithShape="0">
              <a:srgbClr val="BF9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5"/>
          <p:cNvSpPr/>
          <p:nvPr/>
        </p:nvSpPr>
        <p:spPr>
          <a:xfrm>
            <a:off x="6498000" y="711050"/>
            <a:ext cx="1968900" cy="3719100"/>
          </a:xfrm>
          <a:prstGeom prst="roundRect">
            <a:avLst>
              <a:gd name="adj" fmla="val 9370"/>
            </a:avLst>
          </a:prstGeom>
          <a:solidFill>
            <a:schemeClr val="lt1"/>
          </a:solidFill>
          <a:ln w="76200" cap="flat" cmpd="sng">
            <a:solidFill>
              <a:schemeClr val="lt1"/>
            </a:solidFill>
            <a:prstDash val="solid"/>
            <a:round/>
            <a:headEnd type="none" w="sm" len="sm"/>
            <a:tailEnd type="none" w="sm" len="sm"/>
          </a:ln>
          <a:effectLst>
            <a:outerShdw blurRad="371475" dist="19050" dir="5400000" algn="bl" rotWithShape="0">
              <a:srgbClr val="BF9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5"/>
          <p:cNvSpPr/>
          <p:nvPr/>
        </p:nvSpPr>
        <p:spPr>
          <a:xfrm>
            <a:off x="11117668" y="4773598"/>
            <a:ext cx="1862100" cy="1862100"/>
          </a:xfrm>
          <a:prstGeom prst="ellipse">
            <a:avLst/>
          </a:prstGeom>
          <a:solidFill>
            <a:srgbClr val="FFAB00">
              <a:alpha val="18430"/>
            </a:srgbClr>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EC646D"/>
              </a:buClr>
              <a:buSzPts val="1100"/>
              <a:buFont typeface="Helvetica Neue"/>
              <a:buNone/>
            </a:pPr>
            <a:endParaRPr sz="1100" b="0" i="0" u="none" strike="noStrike" cap="none">
              <a:solidFill>
                <a:srgbClr val="EC646D"/>
              </a:solidFill>
              <a:latin typeface="Helvetica Neue"/>
              <a:ea typeface="Helvetica Neue"/>
              <a:cs typeface="Helvetica Neue"/>
              <a:sym typeface="Helvetica Neue"/>
            </a:endParaRPr>
          </a:p>
        </p:txBody>
      </p:sp>
      <p:pic>
        <p:nvPicPr>
          <p:cNvPr id="356" name="Google Shape;356;p55"/>
          <p:cNvPicPr preferRelativeResize="0"/>
          <p:nvPr/>
        </p:nvPicPr>
        <p:blipFill rotWithShape="1">
          <a:blip r:embed="rId3">
            <a:alphaModFix/>
          </a:blip>
          <a:srcRect r="64421"/>
          <a:stretch/>
        </p:blipFill>
        <p:spPr>
          <a:xfrm>
            <a:off x="365325" y="4598313"/>
            <a:ext cx="321751" cy="300474"/>
          </a:xfrm>
          <a:prstGeom prst="rect">
            <a:avLst/>
          </a:prstGeom>
          <a:noFill/>
          <a:ln>
            <a:noFill/>
          </a:ln>
        </p:spPr>
      </p:pic>
      <p:sp>
        <p:nvSpPr>
          <p:cNvPr id="357" name="Google Shape;357;p55"/>
          <p:cNvSpPr txBox="1"/>
          <p:nvPr/>
        </p:nvSpPr>
        <p:spPr>
          <a:xfrm>
            <a:off x="604725" y="524825"/>
            <a:ext cx="6539100" cy="408000"/>
          </a:xfrm>
          <a:prstGeom prst="rect">
            <a:avLst/>
          </a:prstGeom>
          <a:noFill/>
          <a:ln>
            <a:noFill/>
          </a:ln>
        </p:spPr>
        <p:txBody>
          <a:bodyPr spcFirstLastPara="1" wrap="square" lIns="19050" tIns="19050" rIns="19050" bIns="19050" anchor="t" anchorCtr="0">
            <a:spAutoFit/>
          </a:bodyPr>
          <a:lstStyle/>
          <a:p>
            <a:pPr marL="0" lvl="0" indent="0" algn="l" rtl="0">
              <a:lnSpc>
                <a:spcPct val="100000"/>
              </a:lnSpc>
              <a:spcBef>
                <a:spcPts val="0"/>
              </a:spcBef>
              <a:spcAft>
                <a:spcPts val="0"/>
              </a:spcAft>
              <a:buNone/>
            </a:pPr>
            <a:r>
              <a:rPr lang="en" sz="2400">
                <a:solidFill>
                  <a:schemeClr val="dk1"/>
                </a:solidFill>
                <a:latin typeface="Nunito Sans SemiBold"/>
                <a:ea typeface="Nunito Sans SemiBold"/>
                <a:cs typeface="Nunito Sans SemiBold"/>
                <a:sym typeface="Nunito Sans SemiBold"/>
              </a:rPr>
              <a:t>On the Family app</a:t>
            </a:r>
            <a:endParaRPr sz="2400">
              <a:solidFill>
                <a:schemeClr val="dk1"/>
              </a:solidFill>
              <a:latin typeface="Nunito Sans SemiBold"/>
              <a:ea typeface="Nunito Sans SemiBold"/>
              <a:cs typeface="Nunito Sans SemiBold"/>
              <a:sym typeface="Nunito Sans SemiBold"/>
            </a:endParaRPr>
          </a:p>
        </p:txBody>
      </p:sp>
      <p:sp>
        <p:nvSpPr>
          <p:cNvPr id="358" name="Google Shape;358;p55"/>
          <p:cNvSpPr txBox="1"/>
          <p:nvPr/>
        </p:nvSpPr>
        <p:spPr>
          <a:xfrm>
            <a:off x="0" y="2573"/>
            <a:ext cx="3439200" cy="369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200">
              <a:latin typeface="Nunito Sans"/>
              <a:ea typeface="Nunito Sans"/>
              <a:cs typeface="Nunito Sans"/>
              <a:sym typeface="Nunito Sans"/>
            </a:endParaRPr>
          </a:p>
        </p:txBody>
      </p:sp>
      <p:sp>
        <p:nvSpPr>
          <p:cNvPr id="359" name="Google Shape;359;p55"/>
          <p:cNvSpPr/>
          <p:nvPr/>
        </p:nvSpPr>
        <p:spPr>
          <a:xfrm>
            <a:off x="657700" y="1023288"/>
            <a:ext cx="1768607" cy="408088"/>
          </a:xfrm>
          <a:custGeom>
            <a:avLst/>
            <a:gdLst/>
            <a:ahLst/>
            <a:cxnLst/>
            <a:rect l="l" t="t" r="r" b="b"/>
            <a:pathLst>
              <a:path w="2610490" h="320069" extrusionOk="0">
                <a:moveTo>
                  <a:pt x="28509" y="0"/>
                </a:moveTo>
                <a:lnTo>
                  <a:pt x="2581981" y="0"/>
                </a:lnTo>
                <a:cubicBezTo>
                  <a:pt x="2597726" y="0"/>
                  <a:pt x="2610490" y="12764"/>
                  <a:pt x="2610490" y="28509"/>
                </a:cubicBezTo>
                <a:lnTo>
                  <a:pt x="2610490" y="291560"/>
                </a:lnTo>
                <a:cubicBezTo>
                  <a:pt x="2610490" y="307305"/>
                  <a:pt x="2597726" y="320069"/>
                  <a:pt x="2581981" y="320069"/>
                </a:cubicBezTo>
                <a:lnTo>
                  <a:pt x="28509" y="320069"/>
                </a:lnTo>
                <a:cubicBezTo>
                  <a:pt x="12764" y="320069"/>
                  <a:pt x="0" y="307305"/>
                  <a:pt x="0" y="291560"/>
                </a:cubicBezTo>
                <a:lnTo>
                  <a:pt x="0" y="28509"/>
                </a:lnTo>
                <a:cubicBezTo>
                  <a:pt x="0" y="12764"/>
                  <a:pt x="12764" y="0"/>
                  <a:pt x="28509" y="0"/>
                </a:cubicBezTo>
                <a:close/>
              </a:path>
            </a:pathLst>
          </a:custGeom>
          <a:solidFill>
            <a:srgbClr val="FFEBB9"/>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r>
              <a:rPr lang="en" sz="1600">
                <a:solidFill>
                  <a:schemeClr val="dk1"/>
                </a:solidFill>
                <a:latin typeface="Nunito Sans"/>
                <a:ea typeface="Nunito Sans"/>
                <a:cs typeface="Nunito Sans"/>
                <a:sym typeface="Nunito Sans"/>
              </a:rPr>
              <a:t>Student Portfolio</a:t>
            </a:r>
            <a:endParaRPr sz="1600">
              <a:solidFill>
                <a:schemeClr val="dk1"/>
              </a:solidFill>
              <a:latin typeface="Nunito Sans"/>
              <a:ea typeface="Nunito Sans"/>
              <a:cs typeface="Nunito Sans"/>
              <a:sym typeface="Nunito Sans"/>
            </a:endParaRPr>
          </a:p>
        </p:txBody>
      </p:sp>
      <p:sp>
        <p:nvSpPr>
          <p:cNvPr id="360" name="Google Shape;360;p55"/>
          <p:cNvSpPr txBox="1"/>
          <p:nvPr/>
        </p:nvSpPr>
        <p:spPr>
          <a:xfrm>
            <a:off x="657700" y="1804863"/>
            <a:ext cx="25254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dk1"/>
                </a:solidFill>
                <a:latin typeface="Nunito Sans SemiBold"/>
                <a:ea typeface="Nunito Sans SemiBold"/>
                <a:cs typeface="Nunito Sans SemiBold"/>
                <a:sym typeface="Nunito Sans SemiBold"/>
              </a:rPr>
              <a:t>How to get access:</a:t>
            </a:r>
            <a:endParaRPr>
              <a:solidFill>
                <a:schemeClr val="dk1"/>
              </a:solidFill>
              <a:latin typeface="Nunito Sans"/>
              <a:ea typeface="Nunito Sans"/>
              <a:cs typeface="Nunito Sans"/>
              <a:sym typeface="Nunito Sans"/>
            </a:endParaRPr>
          </a:p>
        </p:txBody>
      </p:sp>
      <p:pic>
        <p:nvPicPr>
          <p:cNvPr id="361" name="Google Shape;361;p55"/>
          <p:cNvPicPr preferRelativeResize="0"/>
          <p:nvPr/>
        </p:nvPicPr>
        <p:blipFill rotWithShape="1">
          <a:blip r:embed="rId4">
            <a:alphaModFix/>
          </a:blip>
          <a:srcRect t="6059" b="8110"/>
          <a:stretch/>
        </p:blipFill>
        <p:spPr>
          <a:xfrm>
            <a:off x="4326113" y="744637"/>
            <a:ext cx="1737612" cy="3651936"/>
          </a:xfrm>
          <a:prstGeom prst="rect">
            <a:avLst/>
          </a:prstGeom>
          <a:noFill/>
          <a:ln>
            <a:noFill/>
          </a:ln>
        </p:spPr>
      </p:pic>
      <p:pic>
        <p:nvPicPr>
          <p:cNvPr id="362" name="Google Shape;362;p55"/>
          <p:cNvPicPr preferRelativeResize="0"/>
          <p:nvPr/>
        </p:nvPicPr>
        <p:blipFill>
          <a:blip r:embed="rId5">
            <a:alphaModFix/>
          </a:blip>
          <a:stretch>
            <a:fillRect/>
          </a:stretch>
        </p:blipFill>
        <p:spPr>
          <a:xfrm rot="6656520">
            <a:off x="3895035" y="3662252"/>
            <a:ext cx="453057" cy="784000"/>
          </a:xfrm>
          <a:prstGeom prst="rect">
            <a:avLst/>
          </a:prstGeom>
          <a:noFill/>
          <a:ln>
            <a:noFill/>
          </a:ln>
        </p:spPr>
      </p:pic>
      <p:pic>
        <p:nvPicPr>
          <p:cNvPr id="363" name="Google Shape;363;p55"/>
          <p:cNvPicPr preferRelativeResize="0"/>
          <p:nvPr/>
        </p:nvPicPr>
        <p:blipFill rotWithShape="1">
          <a:blip r:embed="rId6">
            <a:alphaModFix/>
          </a:blip>
          <a:srcRect t="4403" b="4802"/>
          <a:stretch/>
        </p:blipFill>
        <p:spPr>
          <a:xfrm>
            <a:off x="6572775" y="796063"/>
            <a:ext cx="1819500" cy="3436800"/>
          </a:xfrm>
          <a:prstGeom prst="roundRect">
            <a:avLst>
              <a:gd name="adj" fmla="val 7275"/>
            </a:avLst>
          </a:prstGeom>
          <a:noFill/>
          <a:ln>
            <a:noFill/>
          </a:ln>
        </p:spPr>
      </p:pic>
      <p:pic>
        <p:nvPicPr>
          <p:cNvPr id="364" name="Google Shape;364;p55"/>
          <p:cNvPicPr preferRelativeResize="0"/>
          <p:nvPr/>
        </p:nvPicPr>
        <p:blipFill rotWithShape="1">
          <a:blip r:embed="rId7">
            <a:alphaModFix/>
          </a:blip>
          <a:srcRect t="88477" b="4803"/>
          <a:stretch/>
        </p:blipFill>
        <p:spPr>
          <a:xfrm>
            <a:off x="6572850" y="4014064"/>
            <a:ext cx="1819350" cy="254335"/>
          </a:xfrm>
          <a:prstGeom prst="rect">
            <a:avLst/>
          </a:prstGeom>
          <a:noFill/>
          <a:ln>
            <a:noFill/>
          </a:ln>
        </p:spPr>
      </p:pic>
      <p:cxnSp>
        <p:nvCxnSpPr>
          <p:cNvPr id="365" name="Google Shape;365;p55"/>
          <p:cNvCxnSpPr/>
          <p:nvPr/>
        </p:nvCxnSpPr>
        <p:spPr>
          <a:xfrm>
            <a:off x="5806591" y="4687264"/>
            <a:ext cx="1049100" cy="4500"/>
          </a:xfrm>
          <a:prstGeom prst="straightConnector1">
            <a:avLst/>
          </a:prstGeom>
          <a:noFill/>
          <a:ln w="9525" cap="flat" cmpd="sng">
            <a:solidFill>
              <a:schemeClr val="dk1"/>
            </a:solidFill>
            <a:prstDash val="solid"/>
            <a:round/>
            <a:headEnd type="none" w="med" len="med"/>
            <a:tailEnd type="triangle" w="med" len="med"/>
          </a:ln>
        </p:spPr>
      </p:cxnSp>
      <p:grpSp>
        <p:nvGrpSpPr>
          <p:cNvPr id="366" name="Google Shape;366;p55"/>
          <p:cNvGrpSpPr/>
          <p:nvPr/>
        </p:nvGrpSpPr>
        <p:grpSpPr>
          <a:xfrm>
            <a:off x="5075539" y="4520156"/>
            <a:ext cx="238756" cy="338746"/>
            <a:chOff x="565225" y="2252150"/>
            <a:chExt cx="259800" cy="352200"/>
          </a:xfrm>
        </p:grpSpPr>
        <p:sp>
          <p:nvSpPr>
            <p:cNvPr id="367" name="Google Shape;367;p55"/>
            <p:cNvSpPr/>
            <p:nvPr/>
          </p:nvSpPr>
          <p:spPr>
            <a:xfrm>
              <a:off x="565225" y="2299250"/>
              <a:ext cx="259800" cy="259800"/>
            </a:xfrm>
            <a:prstGeom prst="ellipse">
              <a:avLst/>
            </a:prstGeom>
            <a:solidFill>
              <a:srgbClr val="60E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5"/>
            <p:cNvSpPr txBox="1"/>
            <p:nvPr/>
          </p:nvSpPr>
          <p:spPr>
            <a:xfrm>
              <a:off x="567392" y="2252150"/>
              <a:ext cx="226800" cy="3522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None/>
              </a:pPr>
              <a:r>
                <a:rPr lang="en" sz="1000" b="1">
                  <a:latin typeface="Nunito Sans"/>
                  <a:ea typeface="Nunito Sans"/>
                  <a:cs typeface="Nunito Sans"/>
                  <a:sym typeface="Nunito Sans"/>
                </a:rPr>
                <a:t>1</a:t>
              </a:r>
              <a:endParaRPr sz="1000" b="1">
                <a:latin typeface="Nunito Sans"/>
                <a:ea typeface="Nunito Sans"/>
                <a:cs typeface="Nunito Sans"/>
                <a:sym typeface="Nunito Sans"/>
              </a:endParaRPr>
            </a:p>
          </p:txBody>
        </p:sp>
      </p:grpSp>
      <p:grpSp>
        <p:nvGrpSpPr>
          <p:cNvPr id="369" name="Google Shape;369;p55"/>
          <p:cNvGrpSpPr/>
          <p:nvPr/>
        </p:nvGrpSpPr>
        <p:grpSpPr>
          <a:xfrm>
            <a:off x="7347997" y="4520175"/>
            <a:ext cx="269070" cy="338700"/>
            <a:chOff x="555955" y="2259800"/>
            <a:chExt cx="269070" cy="338700"/>
          </a:xfrm>
        </p:grpSpPr>
        <p:sp>
          <p:nvSpPr>
            <p:cNvPr id="370" name="Google Shape;370;p55"/>
            <p:cNvSpPr/>
            <p:nvPr/>
          </p:nvSpPr>
          <p:spPr>
            <a:xfrm>
              <a:off x="565225" y="2299250"/>
              <a:ext cx="259800" cy="259800"/>
            </a:xfrm>
            <a:prstGeom prst="ellipse">
              <a:avLst/>
            </a:prstGeom>
            <a:solidFill>
              <a:srgbClr val="FFC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5"/>
            <p:cNvSpPr txBox="1"/>
            <p:nvPr/>
          </p:nvSpPr>
          <p:spPr>
            <a:xfrm>
              <a:off x="555955" y="2259800"/>
              <a:ext cx="226800" cy="3387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None/>
              </a:pPr>
              <a:r>
                <a:rPr lang="en" sz="1000" b="1">
                  <a:latin typeface="Nunito Sans"/>
                  <a:ea typeface="Nunito Sans"/>
                  <a:cs typeface="Nunito Sans"/>
                  <a:sym typeface="Nunito Sans"/>
                </a:rPr>
                <a:t>2</a:t>
              </a:r>
              <a:endParaRPr sz="1000" b="1">
                <a:latin typeface="Nunito Sans"/>
                <a:ea typeface="Nunito Sans"/>
                <a:cs typeface="Nunito Sans"/>
                <a:sym typeface="Nunito Sans"/>
              </a:endParaRPr>
            </a:p>
          </p:txBody>
        </p:sp>
      </p:grpSp>
      <p:sp>
        <p:nvSpPr>
          <p:cNvPr id="372" name="Google Shape;372;p55"/>
          <p:cNvSpPr txBox="1"/>
          <p:nvPr/>
        </p:nvSpPr>
        <p:spPr>
          <a:xfrm>
            <a:off x="687075" y="2205075"/>
            <a:ext cx="2343300" cy="139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dk1"/>
                </a:solidFill>
                <a:latin typeface="Nunito"/>
                <a:ea typeface="Nunito"/>
                <a:cs typeface="Nunito"/>
                <a:sym typeface="Nunito"/>
              </a:rPr>
              <a:t>Scroll down and find your child’s class.</a:t>
            </a:r>
            <a:endParaRPr>
              <a:solidFill>
                <a:schemeClr val="dk1"/>
              </a:solidFill>
              <a:latin typeface="Nunito"/>
              <a:ea typeface="Nunito"/>
              <a:cs typeface="Nunito"/>
              <a:sym typeface="Nunito"/>
            </a:endParaRPr>
          </a:p>
          <a:p>
            <a:pPr marL="0" lvl="0" indent="0" algn="l" rtl="0">
              <a:lnSpc>
                <a:spcPct val="115000"/>
              </a:lnSpc>
              <a:spcBef>
                <a:spcPts val="0"/>
              </a:spcBef>
              <a:spcAft>
                <a:spcPts val="0"/>
              </a:spcAft>
              <a:buNone/>
            </a:pPr>
            <a:endParaRPr>
              <a:solidFill>
                <a:schemeClr val="dk1"/>
              </a:solidFill>
              <a:latin typeface="Nunito"/>
              <a:ea typeface="Nunito"/>
              <a:cs typeface="Nunito"/>
              <a:sym typeface="Nunito"/>
            </a:endParaRPr>
          </a:p>
          <a:p>
            <a:pPr marL="0" lvl="0" indent="0" algn="l" rtl="0">
              <a:lnSpc>
                <a:spcPct val="115000"/>
              </a:lnSpc>
              <a:spcBef>
                <a:spcPts val="0"/>
              </a:spcBef>
              <a:spcAft>
                <a:spcPts val="0"/>
              </a:spcAft>
              <a:buNone/>
            </a:pPr>
            <a:r>
              <a:rPr lang="en">
                <a:solidFill>
                  <a:schemeClr val="dk1"/>
                </a:solidFill>
                <a:latin typeface="Nunito"/>
                <a:ea typeface="Nunito"/>
                <a:cs typeface="Nunito"/>
                <a:sym typeface="Nunito"/>
              </a:rPr>
              <a:t>Click on the portfolio tab</a:t>
            </a:r>
            <a:endParaRPr>
              <a:solidFill>
                <a:schemeClr val="dk1"/>
              </a:solidFill>
              <a:latin typeface="Nunito"/>
              <a:ea typeface="Nunito"/>
              <a:cs typeface="Nunito"/>
              <a:sym typeface="Nunito"/>
            </a:endParaRPr>
          </a:p>
          <a:p>
            <a:pPr marL="0" lvl="0" indent="0" algn="l" rtl="0">
              <a:lnSpc>
                <a:spcPct val="115000"/>
              </a:lnSpc>
              <a:spcBef>
                <a:spcPts val="0"/>
              </a:spcBef>
              <a:spcAft>
                <a:spcPts val="0"/>
              </a:spcAft>
              <a:buNone/>
            </a:pPr>
            <a:endParaRPr>
              <a:solidFill>
                <a:schemeClr val="dk1"/>
              </a:solidFill>
              <a:latin typeface="Nunito Sans"/>
              <a:ea typeface="Nunito Sans"/>
              <a:cs typeface="Nunito Sans"/>
              <a:sym typeface="Nunito Sans"/>
            </a:endParaRPr>
          </a:p>
        </p:txBody>
      </p:sp>
      <p:grpSp>
        <p:nvGrpSpPr>
          <p:cNvPr id="373" name="Google Shape;373;p55"/>
          <p:cNvGrpSpPr/>
          <p:nvPr/>
        </p:nvGrpSpPr>
        <p:grpSpPr>
          <a:xfrm>
            <a:off x="448314" y="2260756"/>
            <a:ext cx="238756" cy="338746"/>
            <a:chOff x="565225" y="2252150"/>
            <a:chExt cx="259800" cy="352200"/>
          </a:xfrm>
        </p:grpSpPr>
        <p:sp>
          <p:nvSpPr>
            <p:cNvPr id="374" name="Google Shape;374;p55"/>
            <p:cNvSpPr/>
            <p:nvPr/>
          </p:nvSpPr>
          <p:spPr>
            <a:xfrm>
              <a:off x="565225" y="2299250"/>
              <a:ext cx="259800" cy="259800"/>
            </a:xfrm>
            <a:prstGeom prst="ellipse">
              <a:avLst/>
            </a:prstGeom>
            <a:solidFill>
              <a:srgbClr val="60E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5"/>
            <p:cNvSpPr txBox="1"/>
            <p:nvPr/>
          </p:nvSpPr>
          <p:spPr>
            <a:xfrm>
              <a:off x="567392" y="2252150"/>
              <a:ext cx="226800" cy="3522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None/>
              </a:pPr>
              <a:r>
                <a:rPr lang="en" sz="1000" b="1">
                  <a:latin typeface="Nunito Sans"/>
                  <a:ea typeface="Nunito Sans"/>
                  <a:cs typeface="Nunito Sans"/>
                  <a:sym typeface="Nunito Sans"/>
                </a:rPr>
                <a:t>1</a:t>
              </a:r>
              <a:endParaRPr sz="1000" b="1">
                <a:latin typeface="Nunito Sans"/>
                <a:ea typeface="Nunito Sans"/>
                <a:cs typeface="Nunito Sans"/>
                <a:sym typeface="Nunito Sans"/>
              </a:endParaRPr>
            </a:p>
          </p:txBody>
        </p:sp>
      </p:grpSp>
      <p:grpSp>
        <p:nvGrpSpPr>
          <p:cNvPr id="376" name="Google Shape;376;p55"/>
          <p:cNvGrpSpPr/>
          <p:nvPr/>
        </p:nvGrpSpPr>
        <p:grpSpPr>
          <a:xfrm>
            <a:off x="433159" y="2958525"/>
            <a:ext cx="269070" cy="338700"/>
            <a:chOff x="555955" y="2259800"/>
            <a:chExt cx="269070" cy="338700"/>
          </a:xfrm>
        </p:grpSpPr>
        <p:sp>
          <p:nvSpPr>
            <p:cNvPr id="377" name="Google Shape;377;p55"/>
            <p:cNvSpPr/>
            <p:nvPr/>
          </p:nvSpPr>
          <p:spPr>
            <a:xfrm>
              <a:off x="565225" y="2299250"/>
              <a:ext cx="259800" cy="259800"/>
            </a:xfrm>
            <a:prstGeom prst="ellipse">
              <a:avLst/>
            </a:prstGeom>
            <a:solidFill>
              <a:srgbClr val="FFC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5"/>
            <p:cNvSpPr txBox="1"/>
            <p:nvPr/>
          </p:nvSpPr>
          <p:spPr>
            <a:xfrm>
              <a:off x="555955" y="2259800"/>
              <a:ext cx="226800" cy="338700"/>
            </a:xfrm>
            <a:prstGeom prst="rect">
              <a:avLst/>
            </a:prstGeom>
            <a:noFill/>
            <a:ln>
              <a:noFill/>
            </a:ln>
          </p:spPr>
          <p:txBody>
            <a:bodyPr spcFirstLastPara="1" wrap="square" lIns="91425" tIns="91425" rIns="91425" bIns="91425" anchor="ctr" anchorCtr="0">
              <a:spAutoFit/>
            </a:bodyPr>
            <a:lstStyle/>
            <a:p>
              <a:pPr marL="0" lvl="0" indent="0" algn="l" rtl="0">
                <a:lnSpc>
                  <a:spcPct val="115000"/>
                </a:lnSpc>
                <a:spcBef>
                  <a:spcPts val="0"/>
                </a:spcBef>
                <a:spcAft>
                  <a:spcPts val="0"/>
                </a:spcAft>
                <a:buNone/>
              </a:pPr>
              <a:r>
                <a:rPr lang="en" sz="1000" b="1">
                  <a:latin typeface="Nunito Sans"/>
                  <a:ea typeface="Nunito Sans"/>
                  <a:cs typeface="Nunito Sans"/>
                  <a:sym typeface="Nunito Sans"/>
                </a:rPr>
                <a:t>2</a:t>
              </a:r>
              <a:endParaRPr sz="1000" b="1">
                <a:latin typeface="Nunito Sans"/>
                <a:ea typeface="Nunito Sans"/>
                <a:cs typeface="Nunito Sans"/>
                <a:sym typeface="Nunito Sans"/>
              </a:endParaRPr>
            </a:p>
          </p:txBody>
        </p:sp>
      </p:grpSp>
      <p:pic>
        <p:nvPicPr>
          <p:cNvPr id="379" name="Google Shape;379;p55"/>
          <p:cNvPicPr preferRelativeResize="0"/>
          <p:nvPr/>
        </p:nvPicPr>
        <p:blipFill rotWithShape="1">
          <a:blip r:embed="rId8">
            <a:alphaModFix/>
          </a:blip>
          <a:srcRect t="10" b="-10"/>
          <a:stretch/>
        </p:blipFill>
        <p:spPr>
          <a:xfrm>
            <a:off x="2155275" y="4370185"/>
            <a:ext cx="1134000" cy="521129"/>
          </a:xfrm>
          <a:prstGeom prst="rect">
            <a:avLst/>
          </a:prstGeom>
          <a:noFill/>
          <a:ln>
            <a:noFill/>
          </a:ln>
        </p:spPr>
      </p:pic>
    </p:spTree>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2B4A656F90F2449AE7DFD5A12445DC" ma:contentTypeVersion="18" ma:contentTypeDescription="Create a new document." ma:contentTypeScope="" ma:versionID="976a70b0f07dd62f60941a9b26b31823">
  <xsd:schema xmlns:xsd="http://www.w3.org/2001/XMLSchema" xmlns:xs="http://www.w3.org/2001/XMLSchema" xmlns:p="http://schemas.microsoft.com/office/2006/metadata/properties" xmlns:ns2="e2aa06e7-6d53-4a51-8ca9-7f8b18f1726c" xmlns:ns3="d44dd5b3-31ea-4ffe-890c-2bdf5a2c24cc" targetNamespace="http://schemas.microsoft.com/office/2006/metadata/properties" ma:root="true" ma:fieldsID="9e67a49780b2564ec2da1ac19fc085ab" ns2:_="" ns3:_="">
    <xsd:import namespace="e2aa06e7-6d53-4a51-8ca9-7f8b18f1726c"/>
    <xsd:import namespace="d44dd5b3-31ea-4ffe-890c-2bdf5a2c24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aa06e7-6d53-4a51-8ca9-7f8b18f172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c86899-7a47-455c-a079-19f45c474f8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4dd5b3-31ea-4ffe-890c-2bdf5a2c24c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1d316db-7d45-45f5-83cf-11ce9bc66b31}" ma:internalName="TaxCatchAll" ma:showField="CatchAllData" ma:web="d44dd5b3-31ea-4ffe-890c-2bdf5a2c24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44dd5b3-31ea-4ffe-890c-2bdf5a2c24cc" xsi:nil="true"/>
    <lcf76f155ced4ddcb4097134ff3c332f xmlns="e2aa06e7-6d53-4a51-8ca9-7f8b18f1726c">
      <Terms xmlns="http://schemas.microsoft.com/office/infopath/2007/PartnerControls"/>
    </lcf76f155ced4ddcb4097134ff3c332f>
    <SharedWithUsers xmlns="d44dd5b3-31ea-4ffe-890c-2bdf5a2c24cc">
      <UserInfo>
        <DisplayName>Will Wallace</DisplayName>
        <AccountId>35</AccountId>
        <AccountType/>
      </UserInfo>
    </SharedWithUsers>
  </documentManagement>
</p:properties>
</file>

<file path=customXml/itemProps1.xml><?xml version="1.0" encoding="utf-8"?>
<ds:datastoreItem xmlns:ds="http://schemas.openxmlformats.org/officeDocument/2006/customXml" ds:itemID="{F1447FA4-2115-4712-A8FC-54808BF2DB83}">
  <ds:schemaRefs>
    <ds:schemaRef ds:uri="http://schemas.microsoft.com/sharepoint/v3/contenttype/forms"/>
  </ds:schemaRefs>
</ds:datastoreItem>
</file>

<file path=customXml/itemProps2.xml><?xml version="1.0" encoding="utf-8"?>
<ds:datastoreItem xmlns:ds="http://schemas.openxmlformats.org/officeDocument/2006/customXml" ds:itemID="{5EB29A86-0573-4ABB-A508-A9DD3BEE27DF}">
  <ds:schemaRefs>
    <ds:schemaRef ds:uri="d44dd5b3-31ea-4ffe-890c-2bdf5a2c24cc"/>
    <ds:schemaRef ds:uri="e2aa06e7-6d53-4a51-8ca9-7f8b18f172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06403E-B311-4D39-9ED5-5C5DBEC89B47}">
  <ds:schemaRefs>
    <ds:schemaRef ds:uri="d44dd5b3-31ea-4ffe-890c-2bdf5a2c24cc"/>
    <ds:schemaRef ds:uri="e2aa06e7-6d53-4a51-8ca9-7f8b18f1726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433</Words>
  <Application>Microsoft Macintosh PowerPoint</Application>
  <PresentationFormat>On-screen Show (16:9)</PresentationFormat>
  <Paragraphs>71</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Nunito Sans</vt:lpstr>
      <vt:lpstr>Helvetica Neue Light</vt:lpstr>
      <vt:lpstr>Nunito Sans ExtraBold</vt:lpstr>
      <vt:lpstr>Nunito Sans SemiBold</vt:lpstr>
      <vt:lpstr>Arial</vt:lpstr>
      <vt:lpstr>Nunito</vt:lpstr>
      <vt:lpstr>Helvetica Neue</vt:lpstr>
      <vt:lpstr>21_BasicWhite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Will Wallace</cp:lastModifiedBy>
  <cp:revision>2</cp:revision>
  <dcterms:modified xsi:type="dcterms:W3CDTF">2024-02-08T03:05:24Z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0x010100C32B4A656F90F2449AE7DFD5A12445DC</vt:lpwstr>
  </property>
  <property fmtid="{D5CDD505-2E9C-101B-9397-08002B2CF9AE}" pid="3" name="MediaServiceImageTags">
    <vt:lpwstr/>
  </property>
</Properties>
</file>