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E03BD8-3B50-4805-B7FF-B0563FCFC30B}" v="3" dt="2023-03-02T22:27:58.7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32"/>
    <p:restoredTop sz="94887"/>
  </p:normalViewPr>
  <p:slideViewPr>
    <p:cSldViewPr snapToGrid="0" snapToObjects="1">
      <p:cViewPr>
        <p:scale>
          <a:sx n="100" d="100"/>
          <a:sy n="100" d="100"/>
        </p:scale>
        <p:origin x="888" y="-1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3/3/2023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emf"/><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4.png"/><Relationship Id="rId10" Type="http://schemas.openxmlformats.org/officeDocument/2006/relationships/image" Target="../media/image29.jpeg"/><Relationship Id="rId4" Type="http://schemas.openxmlformats.org/officeDocument/2006/relationships/image" Target="../media/image23.emf"/><Relationship Id="rId9"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339EB08E-21AC-6446-95E4-7108819B3D2E}"/>
              </a:ext>
            </a:extLst>
          </p:cNvPr>
          <p:cNvSpPr txBox="1"/>
          <p:nvPr/>
        </p:nvSpPr>
        <p:spPr>
          <a:xfrm>
            <a:off x="268912" y="8433275"/>
            <a:ext cx="2844354"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Family Picnic </a:t>
            </a:r>
          </a:p>
        </p:txBody>
      </p:sp>
      <p:sp>
        <p:nvSpPr>
          <p:cNvPr id="19" name="TextBox 18">
            <a:extLst>
              <a:ext uri="{FF2B5EF4-FFF2-40B4-BE49-F238E27FC236}">
                <a16:creationId xmlns:a16="http://schemas.microsoft.com/office/drawing/2014/main" id="{3AD0E962-ED24-3B46-97A9-4EACF7EAF418}"/>
              </a:ext>
            </a:extLst>
          </p:cNvPr>
          <p:cNvSpPr txBox="1"/>
          <p:nvPr/>
        </p:nvSpPr>
        <p:spPr>
          <a:xfrm>
            <a:off x="651273" y="8125384"/>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 Thu 24</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March</a:t>
            </a:r>
          </a:p>
        </p:txBody>
      </p:sp>
      <p:sp>
        <p:nvSpPr>
          <p:cNvPr id="21" name="TextBox 20">
            <a:extLst>
              <a:ext uri="{FF2B5EF4-FFF2-40B4-BE49-F238E27FC236}">
                <a16:creationId xmlns:a16="http://schemas.microsoft.com/office/drawing/2014/main" id="{189A6A34-B22C-F44A-BFFB-12B3B2F6DCD9}"/>
              </a:ext>
            </a:extLst>
          </p:cNvPr>
          <p:cNvSpPr txBox="1"/>
          <p:nvPr/>
        </p:nvSpPr>
        <p:spPr>
          <a:xfrm>
            <a:off x="266487" y="7201965"/>
            <a:ext cx="3155888"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International Women’s Day</a:t>
            </a:r>
          </a:p>
        </p:txBody>
      </p:sp>
      <p:sp>
        <p:nvSpPr>
          <p:cNvPr id="23" name="TextBox 22">
            <a:extLst>
              <a:ext uri="{FF2B5EF4-FFF2-40B4-BE49-F238E27FC236}">
                <a16:creationId xmlns:a16="http://schemas.microsoft.com/office/drawing/2014/main" id="{09636A4C-275D-9A44-ADEA-C3A87B4DE85D}"/>
              </a:ext>
            </a:extLst>
          </p:cNvPr>
          <p:cNvSpPr txBox="1"/>
          <p:nvPr/>
        </p:nvSpPr>
        <p:spPr>
          <a:xfrm>
            <a:off x="268912" y="7778928"/>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International Day of Happiness</a:t>
            </a:r>
          </a:p>
        </p:txBody>
      </p:sp>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4" name="TextBox 43">
            <a:extLst>
              <a:ext uri="{FF2B5EF4-FFF2-40B4-BE49-F238E27FC236}">
                <a16:creationId xmlns:a16="http://schemas.microsoft.com/office/drawing/2014/main" id="{8645B0F2-6465-3346-A86A-B833168191A8}"/>
              </a:ext>
            </a:extLst>
          </p:cNvPr>
          <p:cNvSpPr txBox="1"/>
          <p:nvPr/>
        </p:nvSpPr>
        <p:spPr>
          <a:xfrm>
            <a:off x="4219204" y="3177010"/>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Lego Masters and Art Attack Club</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9204" y="377714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Cooking Club and Musical Theatre</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77364" y="4377280"/>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Lego Masters Club and Epic Game</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192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Art Attack Club and Music Theatre</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77551"/>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Cooking Club and Epic Games</a:t>
            </a:r>
          </a:p>
        </p:txBody>
      </p:sp>
      <p:sp>
        <p:nvSpPr>
          <p:cNvPr id="58" name="TextBox 57">
            <a:extLst>
              <a:ext uri="{FF2B5EF4-FFF2-40B4-BE49-F238E27FC236}">
                <a16:creationId xmlns:a16="http://schemas.microsoft.com/office/drawing/2014/main" id="{A5A07ABA-DB90-8C46-B4D7-57D3FE53E5A2}"/>
              </a:ext>
            </a:extLst>
          </p:cNvPr>
          <p:cNvSpPr txBox="1"/>
          <p:nvPr/>
        </p:nvSpPr>
        <p:spPr>
          <a:xfrm>
            <a:off x="606507" y="6929204"/>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 Wed 08</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MARCH</a:t>
            </a:r>
          </a:p>
        </p:txBody>
      </p:sp>
      <p:sp>
        <p:nvSpPr>
          <p:cNvPr id="60" name="TextBox 59">
            <a:extLst>
              <a:ext uri="{FF2B5EF4-FFF2-40B4-BE49-F238E27FC236}">
                <a16:creationId xmlns:a16="http://schemas.microsoft.com/office/drawing/2014/main" id="{C670A1C7-09DE-DC4F-BE47-C743826A6E4D}"/>
              </a:ext>
            </a:extLst>
          </p:cNvPr>
          <p:cNvSpPr txBox="1"/>
          <p:nvPr/>
        </p:nvSpPr>
        <p:spPr>
          <a:xfrm>
            <a:off x="651273" y="7540494"/>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Mon 20</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March</a:t>
            </a:r>
          </a:p>
        </p:txBody>
      </p:sp>
      <p:pic>
        <p:nvPicPr>
          <p:cNvPr id="73" name="Picture 72">
            <a:extLst>
              <a:ext uri="{FF2B5EF4-FFF2-40B4-BE49-F238E27FC236}">
                <a16:creationId xmlns:a16="http://schemas.microsoft.com/office/drawing/2014/main" id="{56F41CF9-704A-6F4D-8074-4F00E3045C4E}"/>
              </a:ext>
            </a:extLst>
          </p:cNvPr>
          <p:cNvPicPr>
            <a:picLocks noChangeAspect="1"/>
          </p:cNvPicPr>
          <p:nvPr/>
        </p:nvPicPr>
        <p:blipFill>
          <a:blip r:embed="rId3"/>
          <a:stretch>
            <a:fillRect/>
          </a:stretch>
        </p:blipFill>
        <p:spPr>
          <a:xfrm>
            <a:off x="5948676" y="2890529"/>
            <a:ext cx="309600" cy="309600"/>
          </a:xfrm>
          <a:prstGeom prst="rect">
            <a:avLst/>
          </a:prstGeom>
        </p:spPr>
      </p:pic>
      <p:pic>
        <p:nvPicPr>
          <p:cNvPr id="76" name="Picture 75">
            <a:extLst>
              <a:ext uri="{FF2B5EF4-FFF2-40B4-BE49-F238E27FC236}">
                <a16:creationId xmlns:a16="http://schemas.microsoft.com/office/drawing/2014/main" id="{336B9E87-ABA1-F649-9ED1-6F8A3D032FF6}"/>
              </a:ext>
            </a:extLst>
          </p:cNvPr>
          <p:cNvPicPr>
            <a:picLocks noChangeAspect="1"/>
          </p:cNvPicPr>
          <p:nvPr/>
        </p:nvPicPr>
        <p:blipFill>
          <a:blip r:embed="rId4"/>
          <a:stretch>
            <a:fillRect/>
          </a:stretch>
        </p:blipFill>
        <p:spPr>
          <a:xfrm>
            <a:off x="5588664" y="4095051"/>
            <a:ext cx="309900" cy="309900"/>
          </a:xfrm>
          <a:prstGeom prst="rect">
            <a:avLst/>
          </a:prstGeom>
        </p:spPr>
      </p:pic>
      <p:pic>
        <p:nvPicPr>
          <p:cNvPr id="80" name="Picture 79">
            <a:extLst>
              <a:ext uri="{FF2B5EF4-FFF2-40B4-BE49-F238E27FC236}">
                <a16:creationId xmlns:a16="http://schemas.microsoft.com/office/drawing/2014/main" id="{85D78F79-13C0-6045-980F-F7023B433931}"/>
              </a:ext>
            </a:extLst>
          </p:cNvPr>
          <p:cNvPicPr>
            <a:picLocks noChangeAspect="1"/>
          </p:cNvPicPr>
          <p:nvPr/>
        </p:nvPicPr>
        <p:blipFill>
          <a:blip r:embed="rId4"/>
          <a:stretch>
            <a:fillRect/>
          </a:stretch>
        </p:blipFill>
        <p:spPr>
          <a:xfrm>
            <a:off x="5575412" y="5312828"/>
            <a:ext cx="309900" cy="309900"/>
          </a:xfrm>
          <a:prstGeom prst="rect">
            <a:avLst/>
          </a:prstGeom>
        </p:spPr>
      </p:pic>
      <p:sp>
        <p:nvSpPr>
          <p:cNvPr id="86" name="TextBox 85">
            <a:extLst>
              <a:ext uri="{FF2B5EF4-FFF2-40B4-BE49-F238E27FC236}">
                <a16:creationId xmlns:a16="http://schemas.microsoft.com/office/drawing/2014/main" id="{63E343B8-5F02-974F-8CDE-DAAB32F1165F}"/>
              </a:ext>
            </a:extLst>
          </p:cNvPr>
          <p:cNvSpPr txBox="1"/>
          <p:nvPr/>
        </p:nvSpPr>
        <p:spPr>
          <a:xfrm>
            <a:off x="279045" y="2319765"/>
            <a:ext cx="3426420" cy="4170372"/>
          </a:xfrm>
          <a:prstGeom prst="rect">
            <a:avLst/>
          </a:prstGeom>
          <a:noFill/>
        </p:spPr>
        <p:txBody>
          <a:bodyPr wrap="square" rtlCol="0">
            <a:spAutoFit/>
          </a:bodyPr>
          <a:lstStyle/>
          <a:p>
            <a:pPr>
              <a:spcAft>
                <a:spcPts val="600"/>
              </a:spcAft>
            </a:pPr>
            <a:r>
              <a:rPr lang="en-US" sz="1200" dirty="0">
                <a:solidFill>
                  <a:schemeClr val="bg2">
                    <a:lumMod val="25000"/>
                  </a:schemeClr>
                </a:solidFill>
                <a:latin typeface="Arial Nova Light" panose="020B0304020202020204" pitchFamily="34" charset="0"/>
              </a:rPr>
              <a:t>Dear children and parents,</a:t>
            </a:r>
          </a:p>
          <a:p>
            <a:pPr>
              <a:spcAft>
                <a:spcPts val="600"/>
              </a:spcAft>
            </a:pPr>
            <a:r>
              <a:rPr lang="en-US" sz="1200" dirty="0">
                <a:solidFill>
                  <a:schemeClr val="bg2">
                    <a:lumMod val="25000"/>
                  </a:schemeClr>
                </a:solidFill>
                <a:latin typeface="Arial Nova Light" panose="020B0304020202020204" pitchFamily="34" charset="0"/>
              </a:rPr>
              <a:t>We are having another busy week in week five.  Our new recipe, apple and cinnamon bread, is very successful and received children’s positive feedback. Children love it </a:t>
            </a:r>
            <a:r>
              <a:rPr lang="en-US" sz="1200" dirty="0">
                <a:solidFill>
                  <a:schemeClr val="bg2">
                    <a:lumMod val="25000"/>
                  </a:schemeClr>
                </a:solidFill>
                <a:latin typeface="Arial Nova Light" panose="020B0304020202020204" pitchFamily="34" charset="0"/>
                <a:sym typeface="Wingdings" panose="05000000000000000000" pitchFamily="2" charset="2"/>
              </a:rPr>
              <a:t>. We will have another fun cooking activity for apple and cinnamon bread next week. Besides, this week is Team Kids Goes Wild Week, children learnt how to protect endangered animals and our planet. </a:t>
            </a:r>
          </a:p>
          <a:p>
            <a:pPr>
              <a:spcAft>
                <a:spcPts val="600"/>
              </a:spcAft>
            </a:pPr>
            <a:r>
              <a:rPr lang="en-US" sz="1200" dirty="0">
                <a:solidFill>
                  <a:schemeClr val="bg2">
                    <a:lumMod val="25000"/>
                  </a:schemeClr>
                </a:solidFill>
                <a:latin typeface="Arial Nova Light" panose="020B0304020202020204" pitchFamily="34" charset="0"/>
                <a:sym typeface="Wingdings" panose="05000000000000000000" pitchFamily="2" charset="2"/>
              </a:rPr>
              <a:t>In addition, c</a:t>
            </a:r>
            <a:r>
              <a:rPr lang="en-US" sz="1200" dirty="0">
                <a:solidFill>
                  <a:schemeClr val="bg2">
                    <a:lumMod val="25000"/>
                  </a:schemeClr>
                </a:solidFill>
                <a:latin typeface="Arial Nova Light" panose="020B0304020202020204" pitchFamily="34" charset="0"/>
              </a:rPr>
              <a:t>hildren are encouraged to write down their ideas about activities next week on white board.</a:t>
            </a:r>
            <a:r>
              <a:rPr lang="en-US" sz="1200" dirty="0">
                <a:solidFill>
                  <a:schemeClr val="bg2">
                    <a:lumMod val="25000"/>
                  </a:schemeClr>
                </a:solidFill>
                <a:latin typeface="Arial Nova Light" panose="020B0304020202020204" pitchFamily="34" charset="0"/>
                <a:sym typeface="Wingdings" panose="05000000000000000000" pitchFamily="2" charset="2"/>
              </a:rPr>
              <a:t> Thanks to </a:t>
            </a:r>
            <a:r>
              <a:rPr lang="en-US" sz="1200">
                <a:solidFill>
                  <a:schemeClr val="bg2">
                    <a:lumMod val="25000"/>
                  </a:schemeClr>
                </a:solidFill>
                <a:latin typeface="Arial Nova Light" panose="020B0304020202020204" pitchFamily="34" charset="0"/>
                <a:sym typeface="Wingdings" panose="05000000000000000000" pitchFamily="2" charset="2"/>
              </a:rPr>
              <a:t>their contribution, we </a:t>
            </a:r>
            <a:r>
              <a:rPr lang="en-US" sz="1200" dirty="0">
                <a:solidFill>
                  <a:schemeClr val="bg2">
                    <a:lumMod val="25000"/>
                  </a:schemeClr>
                </a:solidFill>
                <a:latin typeface="Arial Nova Light" panose="020B0304020202020204" pitchFamily="34" charset="0"/>
                <a:sym typeface="Wingdings" panose="05000000000000000000" pitchFamily="2" charset="2"/>
              </a:rPr>
              <a:t>can enrich</a:t>
            </a:r>
            <a:r>
              <a:rPr lang="en-US" sz="1200" dirty="0">
                <a:solidFill>
                  <a:schemeClr val="bg2">
                    <a:lumMod val="25000"/>
                  </a:schemeClr>
                </a:solidFill>
                <a:latin typeface="Arial Nova Light" panose="020B0304020202020204" pitchFamily="34" charset="0"/>
              </a:rPr>
              <a:t> our programs to meet children’s needs at </a:t>
            </a:r>
            <a:r>
              <a:rPr lang="en-US" sz="1200">
                <a:solidFill>
                  <a:schemeClr val="bg2">
                    <a:lumMod val="25000"/>
                  </a:schemeClr>
                </a:solidFill>
                <a:latin typeface="Arial Nova Light" panose="020B0304020202020204" pitchFamily="34" charset="0"/>
              </a:rPr>
              <a:t>different age. </a:t>
            </a:r>
            <a:r>
              <a:rPr lang="en-US" sz="1200" dirty="0">
                <a:solidFill>
                  <a:schemeClr val="bg2">
                    <a:lumMod val="25000"/>
                  </a:schemeClr>
                </a:solidFill>
                <a:latin typeface="Arial Nova Light" panose="020B0304020202020204" pitchFamily="34" charset="0"/>
              </a:rPr>
              <a:t>We would like to hear children’s voices and bring them more fun activities </a:t>
            </a:r>
            <a:r>
              <a:rPr lang="en-US" sz="1200" dirty="0">
                <a:solidFill>
                  <a:schemeClr val="bg2">
                    <a:lumMod val="25000"/>
                  </a:schemeClr>
                </a:solidFill>
                <a:latin typeface="Arial Nova Light" panose="020B0304020202020204" pitchFamily="34" charset="0"/>
                <a:sym typeface="Wingdings" panose="05000000000000000000" pitchFamily="2" charset="2"/>
              </a:rPr>
              <a:t>.</a:t>
            </a:r>
          </a:p>
          <a:p>
            <a:pPr>
              <a:spcAft>
                <a:spcPts val="600"/>
              </a:spcAft>
            </a:pPr>
            <a:r>
              <a:rPr lang="en-US" sz="1200" dirty="0">
                <a:solidFill>
                  <a:schemeClr val="bg2">
                    <a:lumMod val="25000"/>
                  </a:schemeClr>
                </a:solidFill>
                <a:latin typeface="Arial Nova Light" panose="020B0304020202020204" pitchFamily="34" charset="0"/>
                <a:sym typeface="Wingdings" panose="05000000000000000000" pitchFamily="2" charset="2"/>
              </a:rPr>
              <a:t>Also, there will be a family picnic which is to be  held on 24</a:t>
            </a:r>
            <a:r>
              <a:rPr lang="en-US" sz="1200" baseline="30000" dirty="0">
                <a:solidFill>
                  <a:schemeClr val="bg2">
                    <a:lumMod val="25000"/>
                  </a:schemeClr>
                </a:solidFill>
                <a:latin typeface="Arial Nova Light" panose="020B0304020202020204" pitchFamily="34" charset="0"/>
                <a:sym typeface="Wingdings" panose="05000000000000000000" pitchFamily="2" charset="2"/>
              </a:rPr>
              <a:t>th</a:t>
            </a:r>
            <a:r>
              <a:rPr lang="en-US" sz="1200" dirty="0">
                <a:solidFill>
                  <a:schemeClr val="bg2">
                    <a:lumMod val="25000"/>
                  </a:schemeClr>
                </a:solidFill>
                <a:latin typeface="Arial Nova Light" panose="020B0304020202020204" pitchFamily="34" charset="0"/>
                <a:sym typeface="Wingdings" panose="05000000000000000000" pitchFamily="2" charset="2"/>
              </a:rPr>
              <a:t> of March. Team Kids will be there and bring children fun games .</a:t>
            </a:r>
          </a:p>
          <a:p>
            <a:pPr>
              <a:spcAft>
                <a:spcPts val="600"/>
              </a:spcAft>
            </a:pPr>
            <a:r>
              <a:rPr lang="en-US" sz="1200" dirty="0">
                <a:solidFill>
                  <a:schemeClr val="bg2">
                    <a:lumMod val="25000"/>
                  </a:schemeClr>
                </a:solidFill>
                <a:latin typeface="Arial Nova Light" panose="020B0304020202020204" pitchFamily="34" charset="0"/>
                <a:sym typeface="Wingdings" panose="05000000000000000000" pitchFamily="2" charset="2"/>
              </a:rPr>
              <a:t>We are looking forward to seeing you there</a:t>
            </a:r>
            <a:endParaRPr lang="en-US" sz="1200" dirty="0">
              <a:solidFill>
                <a:schemeClr val="bg2">
                  <a:lumMod val="25000"/>
                </a:schemeClr>
              </a:solidFill>
              <a:latin typeface="Arial Nova Light" panose="020B0304020202020204" pitchFamily="34" charset="0"/>
            </a:endParaRPr>
          </a:p>
          <a:p>
            <a:pPr>
              <a:spcAft>
                <a:spcPts val="600"/>
              </a:spcAft>
            </a:pPr>
            <a:r>
              <a:rPr lang="en-US" sz="1200" dirty="0">
                <a:solidFill>
                  <a:schemeClr val="bg2">
                    <a:lumMod val="25000"/>
                  </a:schemeClr>
                </a:solidFill>
                <a:latin typeface="Arial Nova Light" panose="020B0304020202020204" pitchFamily="34" charset="0"/>
              </a:rPr>
              <a:t>Have a great weekend! See you next week.</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6</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pic>
        <p:nvPicPr>
          <p:cNvPr id="15" name="Picture 14">
            <a:extLst>
              <a:ext uri="{FF2B5EF4-FFF2-40B4-BE49-F238E27FC236}">
                <a16:creationId xmlns:a16="http://schemas.microsoft.com/office/drawing/2014/main" id="{0525286A-7148-B314-EA18-72DF2E29ED60}"/>
              </a:ext>
            </a:extLst>
          </p:cNvPr>
          <p:cNvPicPr>
            <a:picLocks noChangeAspect="1"/>
          </p:cNvPicPr>
          <p:nvPr/>
        </p:nvPicPr>
        <p:blipFill>
          <a:blip r:embed="rId5"/>
          <a:stretch>
            <a:fillRect/>
          </a:stretch>
        </p:blipFill>
        <p:spPr>
          <a:xfrm>
            <a:off x="5427798" y="2861681"/>
            <a:ext cx="335461" cy="332666"/>
          </a:xfrm>
          <a:prstGeom prst="rect">
            <a:avLst/>
          </a:prstGeom>
        </p:spPr>
      </p:pic>
      <p:pic>
        <p:nvPicPr>
          <p:cNvPr id="16" name="Picture 15">
            <a:extLst>
              <a:ext uri="{FF2B5EF4-FFF2-40B4-BE49-F238E27FC236}">
                <a16:creationId xmlns:a16="http://schemas.microsoft.com/office/drawing/2014/main" id="{29B05F45-7805-2527-929F-F57254BCC26C}"/>
              </a:ext>
            </a:extLst>
          </p:cNvPr>
          <p:cNvPicPr>
            <a:picLocks noChangeAspect="1"/>
          </p:cNvPicPr>
          <p:nvPr/>
        </p:nvPicPr>
        <p:blipFill>
          <a:blip r:embed="rId5"/>
          <a:stretch>
            <a:fillRect/>
          </a:stretch>
        </p:blipFill>
        <p:spPr>
          <a:xfrm>
            <a:off x="6065131" y="4095051"/>
            <a:ext cx="312504" cy="309900"/>
          </a:xfrm>
          <a:prstGeom prst="rect">
            <a:avLst/>
          </a:prstGeom>
        </p:spPr>
      </p:pic>
      <p:pic>
        <p:nvPicPr>
          <p:cNvPr id="17" name="Picture 16">
            <a:extLst>
              <a:ext uri="{FF2B5EF4-FFF2-40B4-BE49-F238E27FC236}">
                <a16:creationId xmlns:a16="http://schemas.microsoft.com/office/drawing/2014/main" id="{2AF36C76-DDC2-F951-13E7-ABE8D75CE5F4}"/>
              </a:ext>
            </a:extLst>
          </p:cNvPr>
          <p:cNvPicPr>
            <a:picLocks noChangeAspect="1"/>
          </p:cNvPicPr>
          <p:nvPr/>
        </p:nvPicPr>
        <p:blipFill>
          <a:blip r:embed="rId6"/>
          <a:stretch>
            <a:fillRect/>
          </a:stretch>
        </p:blipFill>
        <p:spPr>
          <a:xfrm>
            <a:off x="5426074" y="3473555"/>
            <a:ext cx="361592" cy="358579"/>
          </a:xfrm>
          <a:prstGeom prst="rect">
            <a:avLst/>
          </a:prstGeom>
        </p:spPr>
      </p:pic>
      <p:pic>
        <p:nvPicPr>
          <p:cNvPr id="20" name="Picture 19">
            <a:extLst>
              <a:ext uri="{FF2B5EF4-FFF2-40B4-BE49-F238E27FC236}">
                <a16:creationId xmlns:a16="http://schemas.microsoft.com/office/drawing/2014/main" id="{50D19AFF-93DE-7158-A0C7-7F1AAAFF6867}"/>
              </a:ext>
            </a:extLst>
          </p:cNvPr>
          <p:cNvPicPr>
            <a:picLocks noChangeAspect="1"/>
          </p:cNvPicPr>
          <p:nvPr/>
        </p:nvPicPr>
        <p:blipFill>
          <a:blip r:embed="rId6"/>
          <a:stretch>
            <a:fillRect/>
          </a:stretch>
        </p:blipFill>
        <p:spPr>
          <a:xfrm>
            <a:off x="5131011" y="5286406"/>
            <a:ext cx="312504" cy="309900"/>
          </a:xfrm>
          <a:prstGeom prst="rect">
            <a:avLst/>
          </a:prstGeom>
        </p:spPr>
      </p:pic>
      <p:pic>
        <p:nvPicPr>
          <p:cNvPr id="22" name="Picture 21">
            <a:extLst>
              <a:ext uri="{FF2B5EF4-FFF2-40B4-BE49-F238E27FC236}">
                <a16:creationId xmlns:a16="http://schemas.microsoft.com/office/drawing/2014/main" id="{0004FD66-283D-0132-5335-A13C915621FC}"/>
              </a:ext>
            </a:extLst>
          </p:cNvPr>
          <p:cNvPicPr>
            <a:picLocks noChangeAspect="1"/>
          </p:cNvPicPr>
          <p:nvPr/>
        </p:nvPicPr>
        <p:blipFill>
          <a:blip r:embed="rId7"/>
          <a:stretch>
            <a:fillRect/>
          </a:stretch>
        </p:blipFill>
        <p:spPr>
          <a:xfrm>
            <a:off x="5501958" y="4711162"/>
            <a:ext cx="310923" cy="310923"/>
          </a:xfrm>
          <a:prstGeom prst="rect">
            <a:avLst/>
          </a:prstGeom>
        </p:spPr>
      </p:pic>
      <p:pic>
        <p:nvPicPr>
          <p:cNvPr id="24" name="Picture 23">
            <a:extLst>
              <a:ext uri="{FF2B5EF4-FFF2-40B4-BE49-F238E27FC236}">
                <a16:creationId xmlns:a16="http://schemas.microsoft.com/office/drawing/2014/main" id="{45E38CE4-70D9-3E52-247E-FA2C5ADFF931}"/>
              </a:ext>
            </a:extLst>
          </p:cNvPr>
          <p:cNvPicPr>
            <a:picLocks noChangeAspect="1"/>
          </p:cNvPicPr>
          <p:nvPr/>
        </p:nvPicPr>
        <p:blipFill>
          <a:blip r:embed="rId8"/>
          <a:stretch>
            <a:fillRect/>
          </a:stretch>
        </p:blipFill>
        <p:spPr>
          <a:xfrm>
            <a:off x="5920580" y="3459842"/>
            <a:ext cx="337696" cy="337696"/>
          </a:xfrm>
          <a:prstGeom prst="rect">
            <a:avLst/>
          </a:prstGeom>
        </p:spPr>
      </p:pic>
      <p:pic>
        <p:nvPicPr>
          <p:cNvPr id="31" name="Picture 30">
            <a:extLst>
              <a:ext uri="{FF2B5EF4-FFF2-40B4-BE49-F238E27FC236}">
                <a16:creationId xmlns:a16="http://schemas.microsoft.com/office/drawing/2014/main" id="{C3298D69-A491-FD96-D2EF-519806FFE4AA}"/>
              </a:ext>
            </a:extLst>
          </p:cNvPr>
          <p:cNvPicPr>
            <a:picLocks noChangeAspect="1"/>
          </p:cNvPicPr>
          <p:nvPr/>
        </p:nvPicPr>
        <p:blipFill>
          <a:blip r:embed="rId8"/>
          <a:stretch>
            <a:fillRect/>
          </a:stretch>
        </p:blipFill>
        <p:spPr>
          <a:xfrm>
            <a:off x="5914345" y="4693182"/>
            <a:ext cx="337696" cy="337696"/>
          </a:xfrm>
          <a:prstGeom prst="rect">
            <a:avLst/>
          </a:prstGeom>
        </p:spPr>
      </p:pic>
      <p:pic>
        <p:nvPicPr>
          <p:cNvPr id="4" name="Picture Placeholder 3" descr="A picture containing timeline&#10;&#10;Description automatically generated">
            <a:extLst>
              <a:ext uri="{FF2B5EF4-FFF2-40B4-BE49-F238E27FC236}">
                <a16:creationId xmlns:a16="http://schemas.microsoft.com/office/drawing/2014/main" id="{010A6CEA-0C3F-818F-AA26-9DA9512C54B8}"/>
              </a:ext>
            </a:extLst>
          </p:cNvPr>
          <p:cNvPicPr>
            <a:picLocks noGrp="1" noChangeAspect="1"/>
          </p:cNvPicPr>
          <p:nvPr>
            <p:ph type="pic" sz="quarter" idx="10"/>
          </p:nvPr>
        </p:nvPicPr>
        <p:blipFill>
          <a:blip r:embed="rId9"/>
          <a:srcRect t="13286" b="13286"/>
          <a:stretch>
            <a:fillRect/>
          </a:stretch>
        </p:blipFill>
        <p:spPr/>
      </p:pic>
      <p:pic>
        <p:nvPicPr>
          <p:cNvPr id="7" name="Picture Placeholder 6" descr="Map&#10;&#10;Description automatically generated">
            <a:extLst>
              <a:ext uri="{FF2B5EF4-FFF2-40B4-BE49-F238E27FC236}">
                <a16:creationId xmlns:a16="http://schemas.microsoft.com/office/drawing/2014/main" id="{EA4527DD-AEB2-4B61-F786-8603F57D8612}"/>
              </a:ext>
            </a:extLst>
          </p:cNvPr>
          <p:cNvPicPr>
            <a:picLocks noGrp="1" noChangeAspect="1"/>
          </p:cNvPicPr>
          <p:nvPr>
            <p:ph type="pic" sz="quarter" idx="11"/>
          </p:nvPr>
        </p:nvPicPr>
        <p:blipFill>
          <a:blip r:embed="rId10"/>
          <a:srcRect l="2906" r="2906"/>
          <a:stretch>
            <a:fillRect/>
          </a:stretch>
        </p:blipFill>
        <p:spPr/>
      </p:pic>
      <p:pic>
        <p:nvPicPr>
          <p:cNvPr id="10" name="Picture Placeholder 9">
            <a:extLst>
              <a:ext uri="{FF2B5EF4-FFF2-40B4-BE49-F238E27FC236}">
                <a16:creationId xmlns:a16="http://schemas.microsoft.com/office/drawing/2014/main" id="{F4CD92B8-D144-D30E-2A79-BE66E6B7F21D}"/>
              </a:ext>
            </a:extLst>
          </p:cNvPr>
          <p:cNvPicPr>
            <a:picLocks noGrp="1" noChangeAspect="1"/>
          </p:cNvPicPr>
          <p:nvPr>
            <p:ph type="pic" sz="quarter" idx="12"/>
          </p:nvPr>
        </p:nvPicPr>
        <p:blipFill>
          <a:blip r:embed="rId11"/>
          <a:srcRect l="15338" r="15338"/>
          <a:stretch>
            <a:fillRect/>
          </a:stretch>
        </p:blipFill>
        <p:spPr>
          <a:xfrm rot="5400000">
            <a:off x="5545138" y="7754938"/>
            <a:ext cx="1085850" cy="1174750"/>
          </a:xfr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12109</TotalTime>
  <Words>250</Words>
  <Application>Microsoft Office PowerPoint</Application>
  <PresentationFormat>A4 Paper (210x297 mm)</PresentationFormat>
  <Paragraphs>24</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Futura Std Book</vt:lpstr>
      <vt:lpstr>Barlow Condensed</vt:lpstr>
      <vt:lpstr>Arial Nova Light</vt:lpstr>
      <vt:lpstr>Arial Nova</vt:lpstr>
      <vt:lpstr>Calibri</vt:lpstr>
      <vt:lpstr>Arial</vt:lpstr>
      <vt:lpstr>Futura Std Medium</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2023-03-02T22:34:50Z</dcterms:modified>
</cp:coreProperties>
</file>