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48" y="7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B10A1EB3-C927-4536-9880-11F77B7E0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21117" y="4448883"/>
            <a:ext cx="9440034" cy="1130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700" dirty="0"/>
              <a:t>Remote learning awards – week 6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D8C67178-C15E-489D-8DDF-CB1BD4194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1" y="547807"/>
            <a:ext cx="11085044" cy="3816806"/>
          </a:xfrm>
          <a:prstGeom prst="rect">
            <a:avLst/>
          </a:prstGeom>
          <a:solidFill>
            <a:schemeClr val="bg2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1816612" y="5630476"/>
            <a:ext cx="9906000" cy="49371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FB7C1C6-E319-4C10-95AF-C8310B801859}"/>
              </a:ext>
            </a:extLst>
          </p:cNvPr>
          <p:cNvSpPr txBox="1">
            <a:spLocks/>
          </p:cNvSpPr>
          <p:nvPr/>
        </p:nvSpPr>
        <p:spPr>
          <a:xfrm>
            <a:off x="1751012" y="5516211"/>
            <a:ext cx="8676222" cy="7222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Maddie P, Poppy A, Austin T &amp; Amelia B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87B0B83-9D26-460D-828B-E031FA6B9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53" y="836028"/>
            <a:ext cx="2490810" cy="326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8B34434-9980-4DAD-898F-81D465C69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28" y="810262"/>
            <a:ext cx="2975725" cy="329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44580D1-6C06-4789-8104-FD2C969AC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962" y="820049"/>
            <a:ext cx="2636704" cy="329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4C53A42-BDB0-4D78-B9F7-C4F0C3C9C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940" y="808388"/>
            <a:ext cx="2803460" cy="329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4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7C809178-18EC-4F14-82C0-293EC9D14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91" y="4363271"/>
            <a:ext cx="9679264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Remote learning awards – week 6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82BAC48D-BE4E-441A-992D-6103226397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" r="-1" b="-1"/>
          <a:stretch/>
        </p:blipFill>
        <p:spPr bwMode="auto">
          <a:xfrm>
            <a:off x="20" y="10"/>
            <a:ext cx="304493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C51251D-858C-4885-8281-16521FA21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 r="1538" b="-1"/>
          <a:stretch/>
        </p:blipFill>
        <p:spPr bwMode="auto">
          <a:xfrm>
            <a:off x="3044952" y="10"/>
            <a:ext cx="3057144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3BB6976-D334-4E91-BDEC-C5C8C98C2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" r="4228" b="-1"/>
          <a:stretch/>
        </p:blipFill>
        <p:spPr bwMode="auto">
          <a:xfrm>
            <a:off x="6102096" y="10"/>
            <a:ext cx="304495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24BC6C-D31A-4B2B-A90B-5356E72083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240" r="2693" b="4"/>
          <a:stretch/>
        </p:blipFill>
        <p:spPr>
          <a:xfrm>
            <a:off x="9147048" y="10"/>
            <a:ext cx="3044952" cy="427381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1012" y="5516211"/>
            <a:ext cx="8676222" cy="722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Edie C, Emma C, Braxton K &amp; Eve C</a:t>
            </a:r>
          </a:p>
        </p:txBody>
      </p:sp>
    </p:spTree>
    <p:extLst>
      <p:ext uri="{BB962C8B-B14F-4D97-AF65-F5344CB8AC3E}">
        <p14:creationId xmlns:p14="http://schemas.microsoft.com/office/powerpoint/2010/main" val="1166144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7C809178-18EC-4F14-82C0-293EC9D14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49491" y="4363271"/>
            <a:ext cx="9679264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Remote learning awards – week 6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22733D14-4E6C-4C79-8477-890F3CFB4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" r="3604" b="-1"/>
          <a:stretch/>
        </p:blipFill>
        <p:spPr bwMode="auto">
          <a:xfrm>
            <a:off x="20" y="10"/>
            <a:ext cx="304493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7DA6835-3BD8-4110-8EB8-46F093C5D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" r="3412" b="-1"/>
          <a:stretch/>
        </p:blipFill>
        <p:spPr bwMode="auto">
          <a:xfrm>
            <a:off x="3044952" y="10"/>
            <a:ext cx="3057144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A62542F-1495-40C1-8961-1C82BDA43A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" r="166" b="-1"/>
          <a:stretch/>
        </p:blipFill>
        <p:spPr bwMode="auto">
          <a:xfrm>
            <a:off x="6102096" y="10"/>
            <a:ext cx="304495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9391CF93-29EC-4017-96AA-124F745B0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r="791" b="-1"/>
          <a:stretch/>
        </p:blipFill>
        <p:spPr bwMode="auto">
          <a:xfrm>
            <a:off x="9147048" y="10"/>
            <a:ext cx="304495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1012" y="5516211"/>
            <a:ext cx="8676222" cy="722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Claire B, Ella J, Cayla R &amp; Zara S</a:t>
            </a:r>
          </a:p>
        </p:txBody>
      </p:sp>
    </p:spTree>
    <p:extLst>
      <p:ext uri="{BB962C8B-B14F-4D97-AF65-F5344CB8AC3E}">
        <p14:creationId xmlns:p14="http://schemas.microsoft.com/office/powerpoint/2010/main" val="80911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7C809178-18EC-4F14-82C0-293EC9D14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491" y="4363271"/>
            <a:ext cx="9679264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Remote Learning Awards – Week 6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CC12AD3-7F58-4845-81AD-01B1C6143C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" r="1104" b="-1"/>
          <a:stretch/>
        </p:blipFill>
        <p:spPr bwMode="auto">
          <a:xfrm>
            <a:off x="20" y="10"/>
            <a:ext cx="304493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980CFB3-1271-4E26-B89D-4E4F81FD28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r="1850" b="-1"/>
          <a:stretch/>
        </p:blipFill>
        <p:spPr bwMode="auto">
          <a:xfrm>
            <a:off x="3044952" y="10"/>
            <a:ext cx="3057144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DA13F817-5D51-4C68-960E-BC28DA04F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" r="1103" b="-1"/>
          <a:stretch/>
        </p:blipFill>
        <p:spPr bwMode="auto">
          <a:xfrm>
            <a:off x="6102096" y="10"/>
            <a:ext cx="304495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8CBC4572-0838-4C6B-A6C2-86FA9829F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" r="3916" b="-1"/>
          <a:stretch/>
        </p:blipFill>
        <p:spPr bwMode="auto">
          <a:xfrm>
            <a:off x="9147048" y="10"/>
            <a:ext cx="3044952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1012" y="5516211"/>
            <a:ext cx="8676222" cy="722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Harry M, Zoe K, Nate S &amp; Braxton C</a:t>
            </a:r>
          </a:p>
        </p:txBody>
      </p:sp>
    </p:spTree>
    <p:extLst>
      <p:ext uri="{BB962C8B-B14F-4D97-AF65-F5344CB8AC3E}">
        <p14:creationId xmlns:p14="http://schemas.microsoft.com/office/powerpoint/2010/main" val="206577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7C809178-18EC-4F14-82C0-293EC9D14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Remote Learning Awards – Week 6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51D2BD6-7F09-49E7-9A75-ADDFA22720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8" r="-2" b="18006"/>
          <a:stretch/>
        </p:blipFill>
        <p:spPr bwMode="auto">
          <a:xfrm>
            <a:off x="20" y="10"/>
            <a:ext cx="4059916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FA4DAB73-6E6C-4CC0-82AB-EC535FE13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6" r="1" b="12635"/>
          <a:stretch/>
        </p:blipFill>
        <p:spPr bwMode="auto">
          <a:xfrm>
            <a:off x="4059936" y="10"/>
            <a:ext cx="4072128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A8BF08D3-16CC-4999-8CF8-3B847B598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5" r="2" b="14621"/>
          <a:stretch/>
        </p:blipFill>
        <p:spPr bwMode="auto">
          <a:xfrm>
            <a:off x="8132064" y="10"/>
            <a:ext cx="4059936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1012" y="5516211"/>
            <a:ext cx="8676222" cy="722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Kai B, Archie B &amp; Tyler L-Q</a:t>
            </a:r>
          </a:p>
        </p:txBody>
      </p:sp>
    </p:spTree>
    <p:extLst>
      <p:ext uri="{BB962C8B-B14F-4D97-AF65-F5344CB8AC3E}">
        <p14:creationId xmlns:p14="http://schemas.microsoft.com/office/powerpoint/2010/main" val="2960647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7C809178-18EC-4F14-82C0-293EC9D14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Remote Learning Awards – Week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BA0EFF-B868-4292-A99E-0CB5316D9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2" r="-2" b="12281"/>
          <a:stretch/>
        </p:blipFill>
        <p:spPr bwMode="auto">
          <a:xfrm>
            <a:off x="20" y="10"/>
            <a:ext cx="4059916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B8BAF7FE-A0C2-4A6E-BBF2-874BA1958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6" r="1" b="17775"/>
          <a:stretch/>
        </p:blipFill>
        <p:spPr bwMode="auto">
          <a:xfrm>
            <a:off x="4059936" y="10"/>
            <a:ext cx="4072128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8ED4F917-7725-47B1-8CC0-2F67125687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9" r="2" b="11817"/>
          <a:stretch/>
        </p:blipFill>
        <p:spPr bwMode="auto">
          <a:xfrm>
            <a:off x="8132064" y="10"/>
            <a:ext cx="4059936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1012" y="5516211"/>
            <a:ext cx="8676222" cy="722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Xavier C, Scarlett T &amp; Kade H</a:t>
            </a:r>
          </a:p>
        </p:txBody>
      </p:sp>
    </p:spTree>
    <p:extLst>
      <p:ext uri="{BB962C8B-B14F-4D97-AF65-F5344CB8AC3E}">
        <p14:creationId xmlns:p14="http://schemas.microsoft.com/office/powerpoint/2010/main" val="1129854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7C809178-18EC-4F14-82C0-293EC9D14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Remote Learning Awards – Week 6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6B06FBF-8A0A-406F-81A6-6B165567A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8" r="-2" b="15085"/>
          <a:stretch/>
        </p:blipFill>
        <p:spPr bwMode="auto">
          <a:xfrm>
            <a:off x="20" y="10"/>
            <a:ext cx="4059916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6E16A9-7439-4F1D-BA3D-D198C0423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" r="1" b="18710"/>
          <a:stretch/>
        </p:blipFill>
        <p:spPr bwMode="auto">
          <a:xfrm>
            <a:off x="4059936" y="10"/>
            <a:ext cx="4072128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2F7554-3BF6-408D-AE5C-CB3056C26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8" r="2" b="9948"/>
          <a:stretch/>
        </p:blipFill>
        <p:spPr bwMode="auto">
          <a:xfrm>
            <a:off x="8132064" y="10"/>
            <a:ext cx="4059936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1012" y="5516211"/>
            <a:ext cx="8676222" cy="722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Tyla O, Soraya M &amp; Hayden S</a:t>
            </a:r>
          </a:p>
        </p:txBody>
      </p:sp>
    </p:spTree>
    <p:extLst>
      <p:ext uri="{BB962C8B-B14F-4D97-AF65-F5344CB8AC3E}">
        <p14:creationId xmlns:p14="http://schemas.microsoft.com/office/powerpoint/2010/main" val="2266129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7C809178-18EC-4F14-82C0-293EC9D14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Remote Learning Awards – Week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1B10A-B15F-455E-8852-CF78AE5FF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7" r="-2" b="13917"/>
          <a:stretch/>
        </p:blipFill>
        <p:spPr bwMode="auto">
          <a:xfrm>
            <a:off x="20" y="10"/>
            <a:ext cx="4059916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C9B978-94AC-436D-91E2-AEC7AB1309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r="1" b="14504"/>
          <a:stretch/>
        </p:blipFill>
        <p:spPr bwMode="auto">
          <a:xfrm>
            <a:off x="4059936" y="10"/>
            <a:ext cx="4072128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199F9174-F704-4882-A19D-8591B1270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0" r="2" b="16256"/>
          <a:stretch/>
        </p:blipFill>
        <p:spPr bwMode="auto">
          <a:xfrm>
            <a:off x="8132064" y="10"/>
            <a:ext cx="4059936" cy="42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1012" y="5516211"/>
            <a:ext cx="8676222" cy="722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rPr>
              <a:t>Amity E, Bethany C &amp; Logan S</a:t>
            </a:r>
          </a:p>
        </p:txBody>
      </p:sp>
    </p:spTree>
    <p:extLst>
      <p:ext uri="{BB962C8B-B14F-4D97-AF65-F5344CB8AC3E}">
        <p14:creationId xmlns:p14="http://schemas.microsoft.com/office/powerpoint/2010/main" val="3710418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124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Mesh</vt:lpstr>
      <vt:lpstr>PowerPoint Presentation</vt:lpstr>
      <vt:lpstr>Remote learning awards – week 6</vt:lpstr>
      <vt:lpstr>Remote learning awards – week 6</vt:lpstr>
      <vt:lpstr>Remote Learning Awards – Week 6</vt:lpstr>
      <vt:lpstr>Remote Learning Awards – Week 6</vt:lpstr>
      <vt:lpstr>Remote Learning Awards – Week 6</vt:lpstr>
      <vt:lpstr>Remote Learning Awards – Week 6</vt:lpstr>
      <vt:lpstr>Remote Learning Awards – Week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Mcglynn, Scott S</dc:creator>
  <cp:lastModifiedBy>Mcglynn, Scott S</cp:lastModifiedBy>
  <cp:revision>1</cp:revision>
  <dcterms:created xsi:type="dcterms:W3CDTF">2020-05-21T23:46:12Z</dcterms:created>
  <dcterms:modified xsi:type="dcterms:W3CDTF">2020-05-21T23:50:30Z</dcterms:modified>
</cp:coreProperties>
</file>