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Quicksand"/>
      <p:regular r:id="rId12"/>
      <p:bold r:id="rId13"/>
    </p:embeddedFont>
    <p:embeddedFont>
      <p:font typeface="Quicksand Medium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Quicksand-bold.fntdata"/><Relationship Id="rId12" Type="http://schemas.openxmlformats.org/officeDocument/2006/relationships/font" Target="fonts/Quicksan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QuicksandMedium-bold.fntdata"/><Relationship Id="rId14" Type="http://schemas.openxmlformats.org/officeDocument/2006/relationships/font" Target="fonts/Quicksand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12d77647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12d77647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82f9f009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82f9f009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82f9f0092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82f9f009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82f9f0092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82f9f009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82f9f0092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82f9f0092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2.jp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jpg"/><Relationship Id="rId5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600" y="77825"/>
            <a:ext cx="8955300" cy="4946100"/>
          </a:xfrm>
          <a:prstGeom prst="rect">
            <a:avLst/>
          </a:prstGeom>
          <a:solidFill>
            <a:srgbClr val="8DD7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401625" y="289200"/>
            <a:ext cx="8363700" cy="4460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9325" y="499525"/>
            <a:ext cx="1905000" cy="1977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938425" y="2494800"/>
            <a:ext cx="4846800" cy="22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Quicksand"/>
                <a:ea typeface="Quicksand"/>
                <a:cs typeface="Quicksand"/>
                <a:sym typeface="Quicksand"/>
              </a:rPr>
              <a:t> St. Finbar’s Primary School </a:t>
            </a:r>
            <a:endParaRPr sz="28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Quicksand"/>
                <a:ea typeface="Quicksand"/>
                <a:cs typeface="Quicksand"/>
                <a:sym typeface="Quicksand"/>
              </a:rPr>
              <a:t>Playground Safety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91600" y="77825"/>
            <a:ext cx="8955300" cy="4946100"/>
          </a:xfrm>
          <a:prstGeom prst="rect">
            <a:avLst/>
          </a:prstGeom>
          <a:solidFill>
            <a:srgbClr val="8DD7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387400" y="283550"/>
            <a:ext cx="8363700" cy="4460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175" y="1729175"/>
            <a:ext cx="2819548" cy="2114676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5" name="Google Shape;65;p14"/>
          <p:cNvSpPr txBox="1"/>
          <p:nvPr/>
        </p:nvSpPr>
        <p:spPr>
          <a:xfrm>
            <a:off x="1047200" y="354250"/>
            <a:ext cx="6267000" cy="10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Every day at St Finbar’s we go out to the playground at lunch and snack. This is a time to have fun with our friends but we need to remember a few important things.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125" y="1488674"/>
            <a:ext cx="2670476" cy="165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0300" y="3307125"/>
            <a:ext cx="2761675" cy="12021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91600" y="77825"/>
            <a:ext cx="8955300" cy="4946100"/>
          </a:xfrm>
          <a:prstGeom prst="rect">
            <a:avLst/>
          </a:prstGeom>
          <a:solidFill>
            <a:srgbClr val="8DD7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401625" y="289200"/>
            <a:ext cx="8363700" cy="4460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522625" y="1448250"/>
            <a:ext cx="5988900" cy="23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We need to remember our School Rule of 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HANDS, FEET and OBJECTS to YOURSELF</a:t>
            </a:r>
            <a:endParaRPr b="1"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We also need to remember to: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wait our turn when using the equipment. 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not push other people out of the way as this is dangerous and someone may get hurt.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not play rough games.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 respectful of everyone playing because these are shared spaces for everyone to use.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</a:t>
            </a: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ot hit, punch, kick, pinch or scream at each other.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4025" y="1312550"/>
            <a:ext cx="840125" cy="86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8400" y="536188"/>
            <a:ext cx="1756376" cy="23088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7" name="Google Shape;77;p15"/>
          <p:cNvSpPr txBox="1"/>
          <p:nvPr/>
        </p:nvSpPr>
        <p:spPr>
          <a:xfrm>
            <a:off x="3050850" y="4174275"/>
            <a:ext cx="611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4000" y="3178190"/>
            <a:ext cx="1886975" cy="14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91600" y="77825"/>
            <a:ext cx="8955300" cy="4946100"/>
          </a:xfrm>
          <a:prstGeom prst="rect">
            <a:avLst/>
          </a:prstGeom>
          <a:solidFill>
            <a:srgbClr val="8DD7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401625" y="289200"/>
            <a:ext cx="8363700" cy="4460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3560650" y="776125"/>
            <a:ext cx="1846500" cy="25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When playing outside we need to remember to listen to any adult with an orange or pink vest. 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8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75" y="561492"/>
            <a:ext cx="2535076" cy="3380106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9075" y="1617101"/>
            <a:ext cx="2535075" cy="2898852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8" name="Google Shape;88;p16"/>
          <p:cNvSpPr txBox="1"/>
          <p:nvPr/>
        </p:nvSpPr>
        <p:spPr>
          <a:xfrm>
            <a:off x="3082288" y="3336125"/>
            <a:ext cx="29739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FOLLOWING DIRECTIONS is one of our School Rules and keeps everyone safe.</a:t>
            </a:r>
            <a:endParaRPr b="1" sz="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0352" y="341452"/>
            <a:ext cx="1092375" cy="10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91600" y="77825"/>
            <a:ext cx="8955300" cy="4946100"/>
          </a:xfrm>
          <a:prstGeom prst="rect">
            <a:avLst/>
          </a:prstGeom>
          <a:solidFill>
            <a:srgbClr val="8DD7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401625" y="289200"/>
            <a:ext cx="8363700" cy="4460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1233550" y="936175"/>
            <a:ext cx="6189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If we do not follow our School Rule of </a:t>
            </a:r>
            <a:r>
              <a:rPr b="1" lang="en" sz="1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HANDS, FEET and OBJECTS to YOURSELF</a:t>
            </a:r>
            <a:r>
              <a:rPr lang="en" sz="18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we will have to be sent off the playground and into the office. This means we will miss out on having fun with our friends.</a:t>
            </a:r>
            <a:endParaRPr sz="1800">
              <a:solidFill>
                <a:schemeClr val="dk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263" y="2616763"/>
            <a:ext cx="239077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8538" y="233726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5">
            <a:alphaModFix/>
          </a:blip>
          <a:srcRect b="6576" l="0" r="5624" t="0"/>
          <a:stretch/>
        </p:blipFill>
        <p:spPr>
          <a:xfrm>
            <a:off x="6395000" y="2493799"/>
            <a:ext cx="1941650" cy="20733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>
            <a:off x="91600" y="77825"/>
            <a:ext cx="8955300" cy="4946100"/>
          </a:xfrm>
          <a:prstGeom prst="rect">
            <a:avLst/>
          </a:prstGeom>
          <a:solidFill>
            <a:srgbClr val="8DD7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401625" y="289200"/>
            <a:ext cx="8363700" cy="4460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1113250" y="1071750"/>
            <a:ext cx="67710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Remembering and reminding each other of these rules makes St. Finbar’s a great and safe place to be.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2301" y="2147200"/>
            <a:ext cx="2372425" cy="23724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500" y="2179075"/>
            <a:ext cx="2895075" cy="22976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0525" y="2779400"/>
            <a:ext cx="1414750" cy="14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