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DA2D08-1D7E-4231-B2F3-A51986183D0D}" v="2" dt="2023-06-02T00:40:23.8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85" d="100"/>
          <a:sy n="85" d="100"/>
        </p:scale>
        <p:origin x="1832" y="-9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E28E077D-1139-4A69-834A-DBDC14FA4DE3}"/>
    <pc:docChg chg="custSel modSld">
      <pc:chgData name="TeamKids - Cheltenham East Primary" userId="d3fc93f2-66a9-4304-a10d-29cfd544172e" providerId="ADAL" clId="{E28E077D-1139-4A69-834A-DBDC14FA4DE3}" dt="2023-05-16T08:26:47.908" v="223" actId="14100"/>
      <pc:docMkLst>
        <pc:docMk/>
      </pc:docMkLst>
      <pc:sldChg chg="addSp delSp modSp mod">
        <pc:chgData name="TeamKids - Cheltenham East Primary" userId="d3fc93f2-66a9-4304-a10d-29cfd544172e" providerId="ADAL" clId="{E28E077D-1139-4A69-834A-DBDC14FA4DE3}" dt="2023-05-16T08:26:47.908" v="223" actId="14100"/>
        <pc:sldMkLst>
          <pc:docMk/>
          <pc:sldMk cId="874476574" sldId="258"/>
        </pc:sldMkLst>
        <pc:spChg chg="add del mod">
          <ac:chgData name="TeamKids - Cheltenham East Primary" userId="d3fc93f2-66a9-4304-a10d-29cfd544172e" providerId="ADAL" clId="{E28E077D-1139-4A69-834A-DBDC14FA4DE3}" dt="2023-05-16T08:26:03.612" v="214" actId="931"/>
          <ac:spMkLst>
            <pc:docMk/>
            <pc:sldMk cId="874476574" sldId="258"/>
            <ac:spMk id="3" creationId="{D1A92337-C815-D546-C2B5-A6C552631FA3}"/>
          </ac:spMkLst>
        </pc:spChg>
        <pc:spChg chg="add del mod">
          <ac:chgData name="TeamKids - Cheltenham East Primary" userId="d3fc93f2-66a9-4304-a10d-29cfd544172e" providerId="ADAL" clId="{E28E077D-1139-4A69-834A-DBDC14FA4DE3}" dt="2023-05-16T08:26:15.064" v="217" actId="931"/>
          <ac:spMkLst>
            <pc:docMk/>
            <pc:sldMk cId="874476574" sldId="258"/>
            <ac:spMk id="5" creationId="{99A15B21-7E54-1E2B-E292-9DFA44095982}"/>
          </ac:spMkLst>
        </pc:spChg>
        <pc:spChg chg="add del mod">
          <ac:chgData name="TeamKids - Cheltenham East Primary" userId="d3fc93f2-66a9-4304-a10d-29cfd544172e" providerId="ADAL" clId="{E28E077D-1139-4A69-834A-DBDC14FA4DE3}" dt="2023-05-16T08:26:36.880" v="221" actId="931"/>
          <ac:spMkLst>
            <pc:docMk/>
            <pc:sldMk cId="874476574" sldId="258"/>
            <ac:spMk id="12" creationId="{D8359D0C-1178-997A-5647-258EA63B1A58}"/>
          </ac:spMkLst>
        </pc:spChg>
        <pc:spChg chg="mod">
          <ac:chgData name="TeamKids - Cheltenham East Primary" userId="d3fc93f2-66a9-4304-a10d-29cfd544172e" providerId="ADAL" clId="{E28E077D-1139-4A69-834A-DBDC14FA4DE3}" dt="2023-05-16T08:21:45.439" v="92" actId="20577"/>
          <ac:spMkLst>
            <pc:docMk/>
            <pc:sldMk cId="874476574" sldId="258"/>
            <ac:spMk id="21" creationId="{668BEB83-C507-C580-FABF-4E849179987A}"/>
          </ac:spMkLst>
        </pc:spChg>
        <pc:spChg chg="mod">
          <ac:chgData name="TeamKids - Cheltenham East Primary" userId="d3fc93f2-66a9-4304-a10d-29cfd544172e" providerId="ADAL" clId="{E28E077D-1139-4A69-834A-DBDC14FA4DE3}" dt="2023-05-16T08:22:15.126" v="121" actId="20577"/>
          <ac:spMkLst>
            <pc:docMk/>
            <pc:sldMk cId="874476574" sldId="258"/>
            <ac:spMk id="22" creationId="{0E9A818B-9F3A-404C-BCF6-088D558A72B5}"/>
          </ac:spMkLst>
        </pc:spChg>
        <pc:spChg chg="mod">
          <ac:chgData name="TeamKids - Cheltenham East Primary" userId="d3fc93f2-66a9-4304-a10d-29cfd544172e" providerId="ADAL" clId="{E28E077D-1139-4A69-834A-DBDC14FA4DE3}" dt="2023-05-16T08:23:37.670" v="168" actId="1076"/>
          <ac:spMkLst>
            <pc:docMk/>
            <pc:sldMk cId="874476574" sldId="258"/>
            <ac:spMk id="27" creationId="{4D463242-EE58-0E13-384A-46B9DECBFC93}"/>
          </ac:spMkLst>
        </pc:spChg>
        <pc:spChg chg="mod">
          <ac:chgData name="TeamKids - Cheltenham East Primary" userId="d3fc93f2-66a9-4304-a10d-29cfd544172e" providerId="ADAL" clId="{E28E077D-1139-4A69-834A-DBDC14FA4DE3}" dt="2023-05-16T08:23:40.792" v="169" actId="1076"/>
          <ac:spMkLst>
            <pc:docMk/>
            <pc:sldMk cId="874476574" sldId="258"/>
            <ac:spMk id="28" creationId="{923DBB3E-2AA8-ED35-8D22-22AE2942D66E}"/>
          </ac:spMkLst>
        </pc:spChg>
        <pc:spChg chg="mod">
          <ac:chgData name="TeamKids - Cheltenham East Primary" userId="d3fc93f2-66a9-4304-a10d-29cfd544172e" providerId="ADAL" clId="{E28E077D-1139-4A69-834A-DBDC14FA4DE3}" dt="2023-05-16T08:24:00.145" v="210" actId="20577"/>
          <ac:spMkLst>
            <pc:docMk/>
            <pc:sldMk cId="874476574" sldId="258"/>
            <ac:spMk id="31" creationId="{AC1FC83E-178A-4E87-A0D8-2F17B278FFF5}"/>
          </ac:spMkLst>
        </pc:spChg>
        <pc:spChg chg="mod">
          <ac:chgData name="TeamKids - Cheltenham East Primary" userId="d3fc93f2-66a9-4304-a10d-29cfd544172e" providerId="ADAL" clId="{E28E077D-1139-4A69-834A-DBDC14FA4DE3}" dt="2023-05-16T08:23:33.820" v="167" actId="1076"/>
          <ac:spMkLst>
            <pc:docMk/>
            <pc:sldMk cId="874476574" sldId="258"/>
            <ac:spMk id="32" creationId="{5027F6B5-3BE5-E095-B4A7-E69DF7B7652A}"/>
          </ac:spMkLst>
        </pc:spChg>
        <pc:spChg chg="mod">
          <ac:chgData name="TeamKids - Cheltenham East Primary" userId="d3fc93f2-66a9-4304-a10d-29cfd544172e" providerId="ADAL" clId="{E28E077D-1139-4A69-834A-DBDC14FA4DE3}" dt="2023-05-16T08:20:42.686" v="23" actId="20577"/>
          <ac:spMkLst>
            <pc:docMk/>
            <pc:sldMk cId="874476574" sldId="258"/>
            <ac:spMk id="68" creationId="{4BC1B856-83F0-654D-83AD-AB3D3ED354E3}"/>
          </ac:spMkLst>
        </pc:spChg>
        <pc:spChg chg="mod">
          <ac:chgData name="TeamKids - Cheltenham East Primary" userId="d3fc93f2-66a9-4304-a10d-29cfd544172e" providerId="ADAL" clId="{E28E077D-1139-4A69-834A-DBDC14FA4DE3}" dt="2023-05-15T12:57:50.610" v="21" actId="14100"/>
          <ac:spMkLst>
            <pc:docMk/>
            <pc:sldMk cId="874476574" sldId="258"/>
            <ac:spMk id="86" creationId="{63E343B8-5F02-974F-8CDE-DAAB32F1165F}"/>
          </ac:spMkLst>
        </pc:spChg>
        <pc:picChg chg="add mod">
          <ac:chgData name="TeamKids - Cheltenham East Primary" userId="d3fc93f2-66a9-4304-a10d-29cfd544172e" providerId="ADAL" clId="{E28E077D-1139-4A69-834A-DBDC14FA4DE3}" dt="2023-05-16T08:26:13.734" v="215" actId="27614"/>
          <ac:picMkLst>
            <pc:docMk/>
            <pc:sldMk cId="874476574" sldId="258"/>
            <ac:picMk id="8" creationId="{8A5D5539-18DF-93C1-E4E4-6025E9C72687}"/>
          </ac:picMkLst>
        </pc:picChg>
        <pc:picChg chg="add del mod">
          <ac:chgData name="TeamKids - Cheltenham East Primary" userId="d3fc93f2-66a9-4304-a10d-29cfd544172e" providerId="ADAL" clId="{E28E077D-1139-4A69-834A-DBDC14FA4DE3}" dt="2023-05-16T08:26:30.335" v="220" actId="478"/>
          <ac:picMkLst>
            <pc:docMk/>
            <pc:sldMk cId="874476574" sldId="258"/>
            <ac:picMk id="10" creationId="{ED06BF45-AF56-63A9-C3BE-2B62FAC5FC0D}"/>
          </ac:picMkLst>
        </pc:picChg>
        <pc:picChg chg="del">
          <ac:chgData name="TeamKids - Cheltenham East Primary" userId="d3fc93f2-66a9-4304-a10d-29cfd544172e" providerId="ADAL" clId="{E28E077D-1139-4A69-834A-DBDC14FA4DE3}" dt="2023-05-16T08:24:03.521" v="211" actId="478"/>
          <ac:picMkLst>
            <pc:docMk/>
            <pc:sldMk cId="874476574" sldId="258"/>
            <ac:picMk id="14" creationId="{7AD6E934-250D-095C-1EAE-49409ECB3D0C}"/>
          </ac:picMkLst>
        </pc:picChg>
        <pc:picChg chg="add mod">
          <ac:chgData name="TeamKids - Cheltenham East Primary" userId="d3fc93f2-66a9-4304-a10d-29cfd544172e" providerId="ADAL" clId="{E28E077D-1139-4A69-834A-DBDC14FA4DE3}" dt="2023-05-16T08:26:47.908" v="223" actId="14100"/>
          <ac:picMkLst>
            <pc:docMk/>
            <pc:sldMk cId="874476574" sldId="258"/>
            <ac:picMk id="15" creationId="{B7B229F7-48D8-37BD-D585-2B799C6A9FD7}"/>
          </ac:picMkLst>
        </pc:picChg>
        <pc:picChg chg="del">
          <ac:chgData name="TeamKids - Cheltenham East Primary" userId="d3fc93f2-66a9-4304-a10d-29cfd544172e" providerId="ADAL" clId="{E28E077D-1139-4A69-834A-DBDC14FA4DE3}" dt="2023-05-16T08:24:06.989" v="213" actId="478"/>
          <ac:picMkLst>
            <pc:docMk/>
            <pc:sldMk cId="874476574" sldId="258"/>
            <ac:picMk id="16" creationId="{0222527D-A0ED-E44A-942E-FAC5FC773F23}"/>
          </ac:picMkLst>
        </pc:picChg>
        <pc:picChg chg="del">
          <ac:chgData name="TeamKids - Cheltenham East Primary" userId="d3fc93f2-66a9-4304-a10d-29cfd544172e" providerId="ADAL" clId="{E28E077D-1139-4A69-834A-DBDC14FA4DE3}" dt="2023-05-16T08:24:05.308" v="212" actId="478"/>
          <ac:picMkLst>
            <pc:docMk/>
            <pc:sldMk cId="874476574" sldId="258"/>
            <ac:picMk id="19" creationId="{0A111431-AB88-89F7-31CC-4B9AF49D337E}"/>
          </ac:picMkLst>
        </pc:picChg>
      </pc:sldChg>
    </pc:docChg>
  </pc:docChgLst>
  <pc:docChgLst>
    <pc:chgData name="TeamKids - Cheltenham East Primary" userId="d3fc93f2-66a9-4304-a10d-29cfd544172e" providerId="ADAL" clId="{DEAA7104-C686-4D14-818C-59FDF7A65EF4}"/>
    <pc:docChg chg="undo custSel modSld">
      <pc:chgData name="TeamKids - Cheltenham East Primary" userId="d3fc93f2-66a9-4304-a10d-29cfd544172e" providerId="ADAL" clId="{DEAA7104-C686-4D14-818C-59FDF7A65EF4}" dt="2023-05-19T00:29:36.035" v="247" actId="20577"/>
      <pc:docMkLst>
        <pc:docMk/>
      </pc:docMkLst>
      <pc:sldChg chg="addSp delSp modSp mod">
        <pc:chgData name="TeamKids - Cheltenham East Primary" userId="d3fc93f2-66a9-4304-a10d-29cfd544172e" providerId="ADAL" clId="{DEAA7104-C686-4D14-818C-59FDF7A65EF4}" dt="2023-05-19T00:29:36.035" v="247" actId="20577"/>
        <pc:sldMkLst>
          <pc:docMk/>
          <pc:sldMk cId="874476574" sldId="258"/>
        </pc:sldMkLst>
        <pc:spChg chg="add del mod">
          <ac:chgData name="TeamKids - Cheltenham East Primary" userId="d3fc93f2-66a9-4304-a10d-29cfd544172e" providerId="ADAL" clId="{DEAA7104-C686-4D14-818C-59FDF7A65EF4}" dt="2023-05-19T00:23:37.277" v="27" actId="931"/>
          <ac:spMkLst>
            <pc:docMk/>
            <pc:sldMk cId="874476574" sldId="258"/>
            <ac:spMk id="3" creationId="{998E874A-E6BA-EE4D-3332-9AA8DDA0744C}"/>
          </ac:spMkLst>
        </pc:spChg>
        <pc:spChg chg="add del mod">
          <ac:chgData name="TeamKids - Cheltenham East Primary" userId="d3fc93f2-66a9-4304-a10d-29cfd544172e" providerId="ADAL" clId="{DEAA7104-C686-4D14-818C-59FDF7A65EF4}" dt="2023-05-19T00:24:05.713" v="32" actId="478"/>
          <ac:spMkLst>
            <pc:docMk/>
            <pc:sldMk cId="874476574" sldId="258"/>
            <ac:spMk id="5" creationId="{3EDEF525-D4A2-E2C1-DDA1-4BE96408278F}"/>
          </ac:spMkLst>
        </pc:spChg>
        <pc:spChg chg="add del mod">
          <ac:chgData name="TeamKids - Cheltenham East Primary" userId="d3fc93f2-66a9-4304-a10d-29cfd544172e" providerId="ADAL" clId="{DEAA7104-C686-4D14-818C-59FDF7A65EF4}" dt="2023-05-19T00:24:36.573" v="34"/>
          <ac:spMkLst>
            <pc:docMk/>
            <pc:sldMk cId="874476574" sldId="258"/>
            <ac:spMk id="11" creationId="{C9E197E9-8AF1-5C6D-13CF-6936F0DD99C9}"/>
          </ac:spMkLst>
        </pc:spChg>
        <pc:spChg chg="add del mod">
          <ac:chgData name="TeamKids - Cheltenham East Primary" userId="d3fc93f2-66a9-4304-a10d-29cfd544172e" providerId="ADAL" clId="{DEAA7104-C686-4D14-818C-59FDF7A65EF4}" dt="2023-05-19T00:24:38.518" v="37"/>
          <ac:spMkLst>
            <pc:docMk/>
            <pc:sldMk cId="874476574" sldId="258"/>
            <ac:spMk id="12" creationId="{B9300D6D-043F-18F4-28CA-835033EC05B9}"/>
          </ac:spMkLst>
        </pc:spChg>
        <pc:spChg chg="add del mod">
          <ac:chgData name="TeamKids - Cheltenham East Primary" userId="d3fc93f2-66a9-4304-a10d-29cfd544172e" providerId="ADAL" clId="{DEAA7104-C686-4D14-818C-59FDF7A65EF4}" dt="2023-05-19T00:25:02.947" v="39"/>
          <ac:spMkLst>
            <pc:docMk/>
            <pc:sldMk cId="874476574" sldId="258"/>
            <ac:spMk id="17" creationId="{B2A9E322-235B-9CFB-F2D1-22E6ADB911D2}"/>
          </ac:spMkLst>
        </pc:spChg>
        <pc:spChg chg="add del mod">
          <ac:chgData name="TeamKids - Cheltenham East Primary" userId="d3fc93f2-66a9-4304-a10d-29cfd544172e" providerId="ADAL" clId="{DEAA7104-C686-4D14-818C-59FDF7A65EF4}" dt="2023-05-19T00:26:26.375" v="62" actId="14100"/>
          <ac:spMkLst>
            <pc:docMk/>
            <pc:sldMk cId="874476574" sldId="258"/>
            <ac:spMk id="18" creationId="{0A4B108A-BE94-22DD-D165-3AB341548DC0}"/>
          </ac:spMkLst>
        </pc:spChg>
        <pc:spChg chg="mod">
          <ac:chgData name="TeamKids - Cheltenham East Primary" userId="d3fc93f2-66a9-4304-a10d-29cfd544172e" providerId="ADAL" clId="{DEAA7104-C686-4D14-818C-59FDF7A65EF4}" dt="2023-05-19T00:28:13.692" v="116" actId="20577"/>
          <ac:spMkLst>
            <pc:docMk/>
            <pc:sldMk cId="874476574" sldId="258"/>
            <ac:spMk id="21" creationId="{668BEB83-C507-C580-FABF-4E849179987A}"/>
          </ac:spMkLst>
        </pc:spChg>
        <pc:spChg chg="mod">
          <ac:chgData name="TeamKids - Cheltenham East Primary" userId="d3fc93f2-66a9-4304-a10d-29cfd544172e" providerId="ADAL" clId="{DEAA7104-C686-4D14-818C-59FDF7A65EF4}" dt="2023-05-19T00:28:28.397" v="152" actId="20577"/>
          <ac:spMkLst>
            <pc:docMk/>
            <pc:sldMk cId="874476574" sldId="258"/>
            <ac:spMk id="22" creationId="{0E9A818B-9F3A-404C-BCF6-088D558A72B5}"/>
          </ac:spMkLst>
        </pc:spChg>
        <pc:spChg chg="mod">
          <ac:chgData name="TeamKids - Cheltenham East Primary" userId="d3fc93f2-66a9-4304-a10d-29cfd544172e" providerId="ADAL" clId="{DEAA7104-C686-4D14-818C-59FDF7A65EF4}" dt="2023-05-19T00:29:23.036" v="239" actId="20577"/>
          <ac:spMkLst>
            <pc:docMk/>
            <pc:sldMk cId="874476574" sldId="258"/>
            <ac:spMk id="27" creationId="{4D463242-EE58-0E13-384A-46B9DECBFC93}"/>
          </ac:spMkLst>
        </pc:spChg>
        <pc:spChg chg="mod">
          <ac:chgData name="TeamKids - Cheltenham East Primary" userId="d3fc93f2-66a9-4304-a10d-29cfd544172e" providerId="ADAL" clId="{DEAA7104-C686-4D14-818C-59FDF7A65EF4}" dt="2023-05-19T00:29:30.036" v="245" actId="20577"/>
          <ac:spMkLst>
            <pc:docMk/>
            <pc:sldMk cId="874476574" sldId="258"/>
            <ac:spMk id="28" creationId="{923DBB3E-2AA8-ED35-8D22-22AE2942D66E}"/>
          </ac:spMkLst>
        </pc:spChg>
        <pc:spChg chg="mod">
          <ac:chgData name="TeamKids - Cheltenham East Primary" userId="d3fc93f2-66a9-4304-a10d-29cfd544172e" providerId="ADAL" clId="{DEAA7104-C686-4D14-818C-59FDF7A65EF4}" dt="2023-05-19T00:28:51.535" v="192" actId="20577"/>
          <ac:spMkLst>
            <pc:docMk/>
            <pc:sldMk cId="874476574" sldId="258"/>
            <ac:spMk id="31" creationId="{AC1FC83E-178A-4E87-A0D8-2F17B278FFF5}"/>
          </ac:spMkLst>
        </pc:spChg>
        <pc:spChg chg="mod">
          <ac:chgData name="TeamKids - Cheltenham East Primary" userId="d3fc93f2-66a9-4304-a10d-29cfd544172e" providerId="ADAL" clId="{DEAA7104-C686-4D14-818C-59FDF7A65EF4}" dt="2023-05-19T00:28:55.589" v="196" actId="20577"/>
          <ac:spMkLst>
            <pc:docMk/>
            <pc:sldMk cId="874476574" sldId="258"/>
            <ac:spMk id="32" creationId="{5027F6B5-3BE5-E095-B4A7-E69DF7B7652A}"/>
          </ac:spMkLst>
        </pc:spChg>
        <pc:spChg chg="mod">
          <ac:chgData name="TeamKids - Cheltenham East Primary" userId="d3fc93f2-66a9-4304-a10d-29cfd544172e" providerId="ADAL" clId="{DEAA7104-C686-4D14-818C-59FDF7A65EF4}" dt="2023-05-19T00:29:36.035" v="247" actId="20577"/>
          <ac:spMkLst>
            <pc:docMk/>
            <pc:sldMk cId="874476574" sldId="258"/>
            <ac:spMk id="68" creationId="{4BC1B856-83F0-654D-83AD-AB3D3ED354E3}"/>
          </ac:spMkLst>
        </pc:spChg>
        <pc:spChg chg="mod">
          <ac:chgData name="TeamKids - Cheltenham East Primary" userId="d3fc93f2-66a9-4304-a10d-29cfd544172e" providerId="ADAL" clId="{DEAA7104-C686-4D14-818C-59FDF7A65EF4}" dt="2023-05-19T00:23:11.397" v="24" actId="20577"/>
          <ac:spMkLst>
            <pc:docMk/>
            <pc:sldMk cId="874476574" sldId="258"/>
            <ac:spMk id="86" creationId="{63E343B8-5F02-974F-8CDE-DAAB32F1165F}"/>
          </ac:spMkLst>
        </pc:spChg>
        <pc:picChg chg="del">
          <ac:chgData name="TeamKids - Cheltenham East Primary" userId="d3fc93f2-66a9-4304-a10d-29cfd544172e" providerId="ADAL" clId="{DEAA7104-C686-4D14-818C-59FDF7A65EF4}" dt="2023-05-19T00:23:21.433" v="25" actId="478"/>
          <ac:picMkLst>
            <pc:docMk/>
            <pc:sldMk cId="874476574" sldId="258"/>
            <ac:picMk id="8" creationId="{8A5D5539-18DF-93C1-E4E4-6025E9C72687}"/>
          </ac:picMkLst>
        </pc:picChg>
        <pc:picChg chg="add del mod">
          <ac:chgData name="TeamKids - Cheltenham East Primary" userId="d3fc93f2-66a9-4304-a10d-29cfd544172e" providerId="ADAL" clId="{DEAA7104-C686-4D14-818C-59FDF7A65EF4}" dt="2023-05-19T00:23:47.429" v="31" actId="478"/>
          <ac:picMkLst>
            <pc:docMk/>
            <pc:sldMk cId="874476574" sldId="258"/>
            <ac:picMk id="9" creationId="{16A847E8-80B2-8532-657C-43D701FA72DC}"/>
          </ac:picMkLst>
        </pc:picChg>
        <pc:picChg chg="add del mod">
          <ac:chgData name="TeamKids - Cheltenham East Primary" userId="d3fc93f2-66a9-4304-a10d-29cfd544172e" providerId="ADAL" clId="{DEAA7104-C686-4D14-818C-59FDF7A65EF4}" dt="2023-05-19T00:24:38.518" v="35" actId="478"/>
          <ac:picMkLst>
            <pc:docMk/>
            <pc:sldMk cId="874476574" sldId="258"/>
            <ac:picMk id="14" creationId="{78757A33-0622-784C-8CA1-FFD31A4298E4}"/>
          </ac:picMkLst>
        </pc:picChg>
        <pc:picChg chg="del">
          <ac:chgData name="TeamKids - Cheltenham East Primary" userId="d3fc93f2-66a9-4304-a10d-29cfd544172e" providerId="ADAL" clId="{DEAA7104-C686-4D14-818C-59FDF7A65EF4}" dt="2023-05-19T00:23:23.379" v="26" actId="478"/>
          <ac:picMkLst>
            <pc:docMk/>
            <pc:sldMk cId="874476574" sldId="258"/>
            <ac:picMk id="15" creationId="{B7B229F7-48D8-37BD-D585-2B799C6A9FD7}"/>
          </ac:picMkLst>
        </pc:picChg>
        <pc:picChg chg="add mod modCrop">
          <ac:chgData name="TeamKids - Cheltenham East Primary" userId="d3fc93f2-66a9-4304-a10d-29cfd544172e" providerId="ADAL" clId="{DEAA7104-C686-4D14-818C-59FDF7A65EF4}" dt="2023-05-19T00:25:40.669" v="50" actId="14100"/>
          <ac:picMkLst>
            <pc:docMk/>
            <pc:sldMk cId="874476574" sldId="258"/>
            <ac:picMk id="20" creationId="{65B72B5C-EDFF-8CFD-E01C-D1442FB09C13}"/>
          </ac:picMkLst>
        </pc:picChg>
        <pc:picChg chg="add mod">
          <ac:chgData name="TeamKids - Cheltenham East Primary" userId="d3fc93f2-66a9-4304-a10d-29cfd544172e" providerId="ADAL" clId="{DEAA7104-C686-4D14-818C-59FDF7A65EF4}" dt="2023-05-19T00:26:23.140" v="61" actId="1076"/>
          <ac:picMkLst>
            <pc:docMk/>
            <pc:sldMk cId="874476574" sldId="258"/>
            <ac:picMk id="24" creationId="{12E08B13-707B-1FDF-EDE4-E0EEA2A1FE9C}"/>
          </ac:picMkLst>
        </pc:picChg>
        <pc:picChg chg="add mod">
          <ac:chgData name="TeamKids - Cheltenham East Primary" userId="d3fc93f2-66a9-4304-a10d-29cfd544172e" providerId="ADAL" clId="{DEAA7104-C686-4D14-818C-59FDF7A65EF4}" dt="2023-05-19T00:26:45.617" v="68" actId="1076"/>
          <ac:picMkLst>
            <pc:docMk/>
            <pc:sldMk cId="874476574" sldId="258"/>
            <ac:picMk id="26" creationId="{FF8B4704-63E0-EB0C-9EB0-CE8D2A3DCF41}"/>
          </ac:picMkLst>
        </pc:picChg>
        <pc:picChg chg="add mod">
          <ac:chgData name="TeamKids - Cheltenham East Primary" userId="d3fc93f2-66a9-4304-a10d-29cfd544172e" providerId="ADAL" clId="{DEAA7104-C686-4D14-818C-59FDF7A65EF4}" dt="2023-05-19T00:27:11.636" v="75" actId="1076"/>
          <ac:picMkLst>
            <pc:docMk/>
            <pc:sldMk cId="874476574" sldId="258"/>
            <ac:picMk id="34" creationId="{CE4CA9AD-27CD-6123-FCE5-374AF41ED378}"/>
          </ac:picMkLst>
        </pc:picChg>
      </pc:sldChg>
    </pc:docChg>
  </pc:docChgLst>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docChgLst>
    <pc:chgData name="TeamKids - Cheltenham East Primary" userId="d3fc93f2-66a9-4304-a10d-29cfd544172e" providerId="ADAL" clId="{696DAE3F-8962-4C86-9C74-F81A41FCE4C3}"/>
    <pc:docChg chg="custSel modSld">
      <pc:chgData name="TeamKids - Cheltenham East Primary" userId="d3fc93f2-66a9-4304-a10d-29cfd544172e" providerId="ADAL" clId="{696DAE3F-8962-4C86-9C74-F81A41FCE4C3}" dt="2023-04-02T23:41:33.639" v="250" actId="931"/>
      <pc:docMkLst>
        <pc:docMk/>
      </pc:docMkLst>
      <pc:sldChg chg="addSp delSp modSp mod">
        <pc:chgData name="TeamKids - Cheltenham East Primary" userId="d3fc93f2-66a9-4304-a10d-29cfd544172e" providerId="ADAL" clId="{696DAE3F-8962-4C86-9C74-F81A41FCE4C3}" dt="2023-04-02T23:41:33.639" v="250" actId="931"/>
        <pc:sldMkLst>
          <pc:docMk/>
          <pc:sldMk cId="874476574" sldId="258"/>
        </pc:sldMkLst>
        <pc:spChg chg="add mod">
          <ac:chgData name="TeamKids - Cheltenham East Primary" userId="d3fc93f2-66a9-4304-a10d-29cfd544172e" providerId="ADAL" clId="{696DAE3F-8962-4C86-9C74-F81A41FCE4C3}" dt="2023-04-02T10:45:09.136" v="28" actId="20577"/>
          <ac:spMkLst>
            <pc:docMk/>
            <pc:sldMk cId="874476574" sldId="258"/>
            <ac:spMk id="2" creationId="{8D90EF03-035E-7B37-2B6B-AFBF4DE275AD}"/>
          </ac:spMkLst>
        </pc:spChg>
        <pc:spChg chg="add mod">
          <ac:chgData name="TeamKids - Cheltenham East Primary" userId="d3fc93f2-66a9-4304-a10d-29cfd544172e" providerId="ADAL" clId="{696DAE3F-8962-4C86-9C74-F81A41FCE4C3}" dt="2023-04-02T10:47:49.300" v="148" actId="20577"/>
          <ac:spMkLst>
            <pc:docMk/>
            <pc:sldMk cId="874476574" sldId="258"/>
            <ac:spMk id="3" creationId="{2538C33F-12BF-7ACE-E006-C89ECCF04D6E}"/>
          </ac:spMkLst>
        </pc:spChg>
        <pc:spChg chg="add mod">
          <ac:chgData name="TeamKids - Cheltenham East Primary" userId="d3fc93f2-66a9-4304-a10d-29cfd544172e" providerId="ADAL" clId="{696DAE3F-8962-4C86-9C74-F81A41FCE4C3}" dt="2023-04-02T10:47:24.186" v="134" actId="20577"/>
          <ac:spMkLst>
            <pc:docMk/>
            <pc:sldMk cId="874476574" sldId="258"/>
            <ac:spMk id="4" creationId="{FC691B38-2D7E-8E39-A44E-D006C5F09DA0}"/>
          </ac:spMkLst>
        </pc:spChg>
        <pc:spChg chg="add mod">
          <ac:chgData name="TeamKids - Cheltenham East Primary" userId="d3fc93f2-66a9-4304-a10d-29cfd544172e" providerId="ADAL" clId="{696DAE3F-8962-4C86-9C74-F81A41FCE4C3}" dt="2023-04-02T10:47:37.833" v="138" actId="20577"/>
          <ac:spMkLst>
            <pc:docMk/>
            <pc:sldMk cId="874476574" sldId="258"/>
            <ac:spMk id="5" creationId="{DA38CBD2-6BC7-F3B1-BE2F-5DC3CBA327E8}"/>
          </ac:spMkLst>
        </pc:spChg>
        <pc:spChg chg="add del mod">
          <ac:chgData name="TeamKids - Cheltenham East Primary" userId="d3fc93f2-66a9-4304-a10d-29cfd544172e" providerId="ADAL" clId="{696DAE3F-8962-4C86-9C74-F81A41FCE4C3}" dt="2023-04-02T23:40:47.060" v="241" actId="931"/>
          <ac:spMkLst>
            <pc:docMk/>
            <pc:sldMk cId="874476574" sldId="258"/>
            <ac:spMk id="7" creationId="{4545A795-39F5-B4B8-3216-BD2BE5E67CC4}"/>
          </ac:spMkLst>
        </pc:spChg>
        <pc:spChg chg="add del mod">
          <ac:chgData name="TeamKids - Cheltenham East Primary" userId="d3fc93f2-66a9-4304-a10d-29cfd544172e" providerId="ADAL" clId="{696DAE3F-8962-4C86-9C74-F81A41FCE4C3}" dt="2023-04-02T23:41:28.230" v="249" actId="931"/>
          <ac:spMkLst>
            <pc:docMk/>
            <pc:sldMk cId="874476574" sldId="258"/>
            <ac:spMk id="9" creationId="{31D6D750-ACC5-2AEE-1BD9-8D4C79E8BECC}"/>
          </ac:spMkLst>
        </pc:spChg>
        <pc:spChg chg="add del mod">
          <ac:chgData name="TeamKids - Cheltenham East Primary" userId="d3fc93f2-66a9-4304-a10d-29cfd544172e" providerId="ADAL" clId="{696DAE3F-8962-4C86-9C74-F81A41FCE4C3}" dt="2023-04-02T23:41:33.639" v="250" actId="931"/>
          <ac:spMkLst>
            <pc:docMk/>
            <pc:sldMk cId="874476574" sldId="258"/>
            <ac:spMk id="11" creationId="{E13AC030-2620-7A1E-B19A-7E850276093A}"/>
          </ac:spMkLst>
        </pc:spChg>
        <pc:spChg chg="del">
          <ac:chgData name="TeamKids - Cheltenham East Primary" userId="d3fc93f2-66a9-4304-a10d-29cfd544172e" providerId="ADAL" clId="{696DAE3F-8962-4C86-9C74-F81A41FCE4C3}" dt="2023-04-02T08:51:08.465" v="6" actId="478"/>
          <ac:spMkLst>
            <pc:docMk/>
            <pc:sldMk cId="874476574" sldId="258"/>
            <ac:spMk id="18" creationId="{339EB08E-21AC-6446-95E4-7108819B3D2E}"/>
          </ac:spMkLst>
        </pc:spChg>
        <pc:spChg chg="del">
          <ac:chgData name="TeamKids - Cheltenham East Primary" userId="d3fc93f2-66a9-4304-a10d-29cfd544172e" providerId="ADAL" clId="{696DAE3F-8962-4C86-9C74-F81A41FCE4C3}" dt="2023-04-02T08:51:06.142" v="5" actId="478"/>
          <ac:spMkLst>
            <pc:docMk/>
            <pc:sldMk cId="874476574" sldId="258"/>
            <ac:spMk id="19" creationId="{3AD0E962-ED24-3B46-97A9-4EACF7EAF418}"/>
          </ac:spMkLst>
        </pc:spChg>
        <pc:spChg chg="del">
          <ac:chgData name="TeamKids - Cheltenham East Primary" userId="d3fc93f2-66a9-4304-a10d-29cfd544172e" providerId="ADAL" clId="{696DAE3F-8962-4C86-9C74-F81A41FCE4C3}" dt="2023-04-02T08:51:14.904" v="8" actId="478"/>
          <ac:spMkLst>
            <pc:docMk/>
            <pc:sldMk cId="874476574" sldId="258"/>
            <ac:spMk id="21" creationId="{189A6A34-B22C-F44A-BFFB-12B3B2F6DCD9}"/>
          </ac:spMkLst>
        </pc:spChg>
        <pc:spChg chg="add del mod">
          <ac:chgData name="TeamKids - Cheltenham East Primary" userId="d3fc93f2-66a9-4304-a10d-29cfd544172e" providerId="ADAL" clId="{696DAE3F-8962-4C86-9C74-F81A41FCE4C3}" dt="2023-04-02T23:41:20.852" v="248" actId="931"/>
          <ac:spMkLst>
            <pc:docMk/>
            <pc:sldMk cId="874476574" sldId="258"/>
            <ac:spMk id="27" creationId="{D39362A2-8C84-6883-CD7C-C9F6ED563CED}"/>
          </ac:spMkLst>
        </pc:spChg>
        <pc:spChg chg="mod">
          <ac:chgData name="TeamKids - Cheltenham East Primary" userId="d3fc93f2-66a9-4304-a10d-29cfd544172e" providerId="ADAL" clId="{696DAE3F-8962-4C86-9C74-F81A41FCE4C3}" dt="2023-04-02T11:50:05.865" v="221" actId="20577"/>
          <ac:spMkLst>
            <pc:docMk/>
            <pc:sldMk cId="874476574" sldId="258"/>
            <ac:spMk id="44" creationId="{8645B0F2-6465-3346-A86A-B833168191A8}"/>
          </ac:spMkLst>
        </pc:spChg>
        <pc:spChg chg="mod">
          <ac:chgData name="TeamKids - Cheltenham East Primary" userId="d3fc93f2-66a9-4304-a10d-29cfd544172e" providerId="ADAL" clId="{696DAE3F-8962-4C86-9C74-F81A41FCE4C3}" dt="2023-04-02T11:50:14.903" v="222" actId="20577"/>
          <ac:spMkLst>
            <pc:docMk/>
            <pc:sldMk cId="874476574" sldId="258"/>
            <ac:spMk id="45" creationId="{EBFBF44F-0BC5-A54D-AA9A-C46BA4650166}"/>
          </ac:spMkLst>
        </pc:spChg>
        <pc:spChg chg="mod">
          <ac:chgData name="TeamKids - Cheltenham East Primary" userId="d3fc93f2-66a9-4304-a10d-29cfd544172e" providerId="ADAL" clId="{696DAE3F-8962-4C86-9C74-F81A41FCE4C3}" dt="2023-04-02T11:50:34.427" v="239" actId="20577"/>
          <ac:spMkLst>
            <pc:docMk/>
            <pc:sldMk cId="874476574" sldId="258"/>
            <ac:spMk id="48" creationId="{7200E5BC-BBB7-3C49-809B-EB9A84214327}"/>
          </ac:spMkLst>
        </pc:spChg>
        <pc:spChg chg="mod">
          <ac:chgData name="TeamKids - Cheltenham East Primary" userId="d3fc93f2-66a9-4304-a10d-29cfd544172e" providerId="ADAL" clId="{696DAE3F-8962-4C86-9C74-F81A41FCE4C3}" dt="2023-04-02T11:50:36.084" v="240" actId="20577"/>
          <ac:spMkLst>
            <pc:docMk/>
            <pc:sldMk cId="874476574" sldId="258"/>
            <ac:spMk id="49" creationId="{36FF00A8-487D-9842-9CF1-66D33AD92F31}"/>
          </ac:spMkLst>
        </pc:spChg>
        <pc:spChg chg="mod">
          <ac:chgData name="TeamKids - Cheltenham East Primary" userId="d3fc93f2-66a9-4304-a10d-29cfd544172e" providerId="ADAL" clId="{696DAE3F-8962-4C86-9C74-F81A41FCE4C3}" dt="2023-04-02T11:49:11.095" v="171" actId="20577"/>
          <ac:spMkLst>
            <pc:docMk/>
            <pc:sldMk cId="874476574" sldId="258"/>
            <ac:spMk id="51" creationId="{EBD1FCF4-43EE-784A-870C-2741A185C0C7}"/>
          </ac:spMkLst>
        </pc:spChg>
        <pc:spChg chg="del">
          <ac:chgData name="TeamKids - Cheltenham East Primary" userId="d3fc93f2-66a9-4304-a10d-29cfd544172e" providerId="ADAL" clId="{696DAE3F-8962-4C86-9C74-F81A41FCE4C3}" dt="2023-04-02T08:51:12.538" v="7" actId="478"/>
          <ac:spMkLst>
            <pc:docMk/>
            <pc:sldMk cId="874476574" sldId="258"/>
            <ac:spMk id="58" creationId="{A5A07ABA-DB90-8C46-B4D7-57D3FE53E5A2}"/>
          </ac:spMkLst>
        </pc:spChg>
        <pc:spChg chg="mod">
          <ac:chgData name="TeamKids - Cheltenham East Primary" userId="d3fc93f2-66a9-4304-a10d-29cfd544172e" providerId="ADAL" clId="{696DAE3F-8962-4C86-9C74-F81A41FCE4C3}" dt="2023-04-02T08:51:52.225" v="14" actId="20577"/>
          <ac:spMkLst>
            <pc:docMk/>
            <pc:sldMk cId="874476574" sldId="258"/>
            <ac:spMk id="68" creationId="{4BC1B856-83F0-654D-83AD-AB3D3ED354E3}"/>
          </ac:spMkLst>
        </pc:spChg>
        <pc:spChg chg="mod">
          <ac:chgData name="TeamKids - Cheltenham East Primary" userId="d3fc93f2-66a9-4304-a10d-29cfd544172e" providerId="ADAL" clId="{696DAE3F-8962-4C86-9C74-F81A41FCE4C3}" dt="2023-04-02T10:37:07.358" v="16" actId="255"/>
          <ac:spMkLst>
            <pc:docMk/>
            <pc:sldMk cId="874476574" sldId="258"/>
            <ac:spMk id="86" creationId="{63E343B8-5F02-974F-8CDE-DAAB32F1165F}"/>
          </ac:spMkLst>
        </pc:spChg>
        <pc:picChg chg="del">
          <ac:chgData name="TeamKids - Cheltenham East Primary" userId="d3fc93f2-66a9-4304-a10d-29cfd544172e" providerId="ADAL" clId="{696DAE3F-8962-4C86-9C74-F81A41FCE4C3}" dt="2023-04-02T10:47:58.759" v="150" actId="478"/>
          <ac:picMkLst>
            <pc:docMk/>
            <pc:sldMk cId="874476574" sldId="258"/>
            <ac:picMk id="12" creationId="{24A8C3BB-847B-E607-9539-D03E9434C2B3}"/>
          </ac:picMkLst>
        </pc:picChg>
        <pc:picChg chg="add del mod">
          <ac:chgData name="TeamKids - Cheltenham East Primary" userId="d3fc93f2-66a9-4304-a10d-29cfd544172e" providerId="ADAL" clId="{696DAE3F-8962-4C86-9C74-F81A41FCE4C3}" dt="2023-04-02T23:41:12.472" v="247" actId="478"/>
          <ac:picMkLst>
            <pc:docMk/>
            <pc:sldMk cId="874476574" sldId="258"/>
            <ac:picMk id="14" creationId="{84C67D22-E731-274C-127D-1AA0FCAE76BB}"/>
          </ac:picMkLst>
        </pc:picChg>
        <pc:picChg chg="del">
          <ac:chgData name="TeamKids - Cheltenham East Primary" userId="d3fc93f2-66a9-4304-a10d-29cfd544172e" providerId="ADAL" clId="{696DAE3F-8962-4C86-9C74-F81A41FCE4C3}" dt="2023-04-02T11:48:50.741" v="155" actId="478"/>
          <ac:picMkLst>
            <pc:docMk/>
            <pc:sldMk cId="874476574" sldId="258"/>
            <ac:picMk id="16" creationId="{29B05F45-7805-2527-929F-F57254BCC26C}"/>
          </ac:picMkLst>
        </pc:picChg>
        <pc:picChg chg="del">
          <ac:chgData name="TeamKids - Cheltenham East Primary" userId="d3fc93f2-66a9-4304-a10d-29cfd544172e" providerId="ADAL" clId="{696DAE3F-8962-4C86-9C74-F81A41FCE4C3}" dt="2023-04-02T11:48:54.852" v="157" actId="478"/>
          <ac:picMkLst>
            <pc:docMk/>
            <pc:sldMk cId="874476574" sldId="258"/>
            <ac:picMk id="20" creationId="{50D19AFF-93DE-7158-A0C7-7F1AAAFF6867}"/>
          </ac:picMkLst>
        </pc:picChg>
        <pc:picChg chg="mod">
          <ac:chgData name="TeamKids - Cheltenham East Primary" userId="d3fc93f2-66a9-4304-a10d-29cfd544172e" providerId="ADAL" clId="{696DAE3F-8962-4C86-9C74-F81A41FCE4C3}" dt="2023-04-02T11:49:26.610" v="174" actId="1076"/>
          <ac:picMkLst>
            <pc:docMk/>
            <pc:sldMk cId="874476574" sldId="258"/>
            <ac:picMk id="22" creationId="{0004FD66-283D-0132-5335-A13C915621FC}"/>
          </ac:picMkLst>
        </pc:picChg>
        <pc:picChg chg="del">
          <ac:chgData name="TeamKids - Cheltenham East Primary" userId="d3fc93f2-66a9-4304-a10d-29cfd544172e" providerId="ADAL" clId="{696DAE3F-8962-4C86-9C74-F81A41FCE4C3}" dt="2023-04-02T11:48:32.089" v="153" actId="478"/>
          <ac:picMkLst>
            <pc:docMk/>
            <pc:sldMk cId="874476574" sldId="258"/>
            <ac:picMk id="24" creationId="{45E38CE4-70D9-3E52-247E-FA2C5ADFF931}"/>
          </ac:picMkLst>
        </pc:picChg>
        <pc:picChg chg="del">
          <ac:chgData name="TeamKids - Cheltenham East Primary" userId="d3fc93f2-66a9-4304-a10d-29cfd544172e" providerId="ADAL" clId="{696DAE3F-8962-4C86-9C74-F81A41FCE4C3}" dt="2023-04-02T10:48:04.938" v="151" actId="478"/>
          <ac:picMkLst>
            <pc:docMk/>
            <pc:sldMk cId="874476574" sldId="258"/>
            <ac:picMk id="26" creationId="{AA478724-8968-2964-02C6-DF4A4255834E}"/>
          </ac:picMkLst>
        </pc:picChg>
        <pc:picChg chg="mod">
          <ac:chgData name="TeamKids - Cheltenham East Primary" userId="d3fc93f2-66a9-4304-a10d-29cfd544172e" providerId="ADAL" clId="{696DAE3F-8962-4C86-9C74-F81A41FCE4C3}" dt="2023-04-02T11:49:34.562" v="175" actId="1076"/>
          <ac:picMkLst>
            <pc:docMk/>
            <pc:sldMk cId="874476574" sldId="258"/>
            <ac:picMk id="31" creationId="{C3298D69-A491-FD96-D2EF-519806FFE4AA}"/>
          </ac:picMkLst>
        </pc:picChg>
        <pc:picChg chg="add mod">
          <ac:chgData name="TeamKids - Cheltenham East Primary" userId="d3fc93f2-66a9-4304-a10d-29cfd544172e" providerId="ADAL" clId="{696DAE3F-8962-4C86-9C74-F81A41FCE4C3}" dt="2023-04-02T23:41:20.852" v="248" actId="931"/>
          <ac:picMkLst>
            <pc:docMk/>
            <pc:sldMk cId="874476574" sldId="258"/>
            <ac:picMk id="32" creationId="{9977B28A-72CD-81F9-5879-7AD79089CAC6}"/>
          </ac:picMkLst>
        </pc:picChg>
        <pc:picChg chg="del">
          <ac:chgData name="TeamKids - Cheltenham East Primary" userId="d3fc93f2-66a9-4304-a10d-29cfd544172e" providerId="ADAL" clId="{696DAE3F-8962-4C86-9C74-F81A41FCE4C3}" dt="2023-04-02T10:47:56.859" v="149" actId="478"/>
          <ac:picMkLst>
            <pc:docMk/>
            <pc:sldMk cId="874476574" sldId="258"/>
            <ac:picMk id="33" creationId="{43ACDBB9-2C65-DA66-F3AE-D5948E48BC85}"/>
          </ac:picMkLst>
        </pc:picChg>
        <pc:picChg chg="add mod">
          <ac:chgData name="TeamKids - Cheltenham East Primary" userId="d3fc93f2-66a9-4304-a10d-29cfd544172e" providerId="ADAL" clId="{696DAE3F-8962-4C86-9C74-F81A41FCE4C3}" dt="2023-04-02T23:41:28.230" v="249" actId="931"/>
          <ac:picMkLst>
            <pc:docMk/>
            <pc:sldMk cId="874476574" sldId="258"/>
            <ac:picMk id="38" creationId="{13598592-76A7-D38E-1FB1-D9C7AF1CCD09}"/>
          </ac:picMkLst>
        </pc:picChg>
        <pc:picChg chg="add mod">
          <ac:chgData name="TeamKids - Cheltenham East Primary" userId="d3fc93f2-66a9-4304-a10d-29cfd544172e" providerId="ADAL" clId="{696DAE3F-8962-4C86-9C74-F81A41FCE4C3}" dt="2023-04-02T23:41:33.639" v="250" actId="931"/>
          <ac:picMkLst>
            <pc:docMk/>
            <pc:sldMk cId="874476574" sldId="258"/>
            <ac:picMk id="40" creationId="{F9B66635-85B0-867E-76BC-10C38BAF9815}"/>
          </ac:picMkLst>
        </pc:picChg>
        <pc:picChg chg="del">
          <ac:chgData name="TeamKids - Cheltenham East Primary" userId="d3fc93f2-66a9-4304-a10d-29cfd544172e" providerId="ADAL" clId="{696DAE3F-8962-4C86-9C74-F81A41FCE4C3}" dt="2023-04-02T11:48:28.939" v="152" actId="478"/>
          <ac:picMkLst>
            <pc:docMk/>
            <pc:sldMk cId="874476574" sldId="258"/>
            <ac:picMk id="73" creationId="{56F41CF9-704A-6F4D-8074-4F00E3045C4E}"/>
          </ac:picMkLst>
        </pc:picChg>
        <pc:picChg chg="del">
          <ac:chgData name="TeamKids - Cheltenham East Primary" userId="d3fc93f2-66a9-4304-a10d-29cfd544172e" providerId="ADAL" clId="{696DAE3F-8962-4C86-9C74-F81A41FCE4C3}" dt="2023-04-02T11:48:49.148" v="154" actId="478"/>
          <ac:picMkLst>
            <pc:docMk/>
            <pc:sldMk cId="874476574" sldId="258"/>
            <ac:picMk id="76" creationId="{336B9E87-ABA1-F649-9ED1-6F8A3D032FF6}"/>
          </ac:picMkLst>
        </pc:picChg>
        <pc:picChg chg="del">
          <ac:chgData name="TeamKids - Cheltenham East Primary" userId="d3fc93f2-66a9-4304-a10d-29cfd544172e" providerId="ADAL" clId="{696DAE3F-8962-4C86-9C74-F81A41FCE4C3}" dt="2023-04-02T11:48:53.226" v="156" actId="478"/>
          <ac:picMkLst>
            <pc:docMk/>
            <pc:sldMk cId="874476574" sldId="258"/>
            <ac:picMk id="80" creationId="{85D78F79-13C0-6045-980F-F7023B433931}"/>
          </ac:picMkLst>
        </pc:picChg>
      </pc:sldChg>
    </pc:docChg>
  </pc:docChgLst>
  <pc:docChgLst>
    <pc:chgData name="TeamKids - Cheltenham East Primary" userId="d3fc93f2-66a9-4304-a10d-29cfd544172e" providerId="ADAL" clId="{34E3C3AA-4467-4801-AEEB-F3EDC4257B9A}"/>
    <pc:docChg chg="custSel modSld">
      <pc:chgData name="TeamKids - Cheltenham East Primary" userId="d3fc93f2-66a9-4304-a10d-29cfd544172e" providerId="ADAL" clId="{34E3C3AA-4467-4801-AEEB-F3EDC4257B9A}" dt="2023-05-26T00:37:58.222" v="210" actId="20577"/>
      <pc:docMkLst>
        <pc:docMk/>
      </pc:docMkLst>
      <pc:sldChg chg="addSp delSp modSp mod">
        <pc:chgData name="TeamKids - Cheltenham East Primary" userId="d3fc93f2-66a9-4304-a10d-29cfd544172e" providerId="ADAL" clId="{34E3C3AA-4467-4801-AEEB-F3EDC4257B9A}" dt="2023-05-26T00:37:58.222" v="210" actId="20577"/>
        <pc:sldMkLst>
          <pc:docMk/>
          <pc:sldMk cId="874476574" sldId="258"/>
        </pc:sldMkLst>
        <pc:spChg chg="mod">
          <ac:chgData name="TeamKids - Cheltenham East Primary" userId="d3fc93f2-66a9-4304-a10d-29cfd544172e" providerId="ADAL" clId="{34E3C3AA-4467-4801-AEEB-F3EDC4257B9A}" dt="2023-05-26T00:35:18.234" v="105" actId="20577"/>
          <ac:spMkLst>
            <pc:docMk/>
            <pc:sldMk cId="874476574" sldId="258"/>
            <ac:spMk id="21" creationId="{668BEB83-C507-C580-FABF-4E849179987A}"/>
          </ac:spMkLst>
        </pc:spChg>
        <pc:spChg chg="mod">
          <ac:chgData name="TeamKids - Cheltenham East Primary" userId="d3fc93f2-66a9-4304-a10d-29cfd544172e" providerId="ADAL" clId="{34E3C3AA-4467-4801-AEEB-F3EDC4257B9A}" dt="2023-05-26T00:35:29.534" v="111" actId="20577"/>
          <ac:spMkLst>
            <pc:docMk/>
            <pc:sldMk cId="874476574" sldId="258"/>
            <ac:spMk id="22" creationId="{0E9A818B-9F3A-404C-BCF6-088D558A72B5}"/>
          </ac:spMkLst>
        </pc:spChg>
        <pc:spChg chg="mod">
          <ac:chgData name="TeamKids - Cheltenham East Primary" userId="d3fc93f2-66a9-4304-a10d-29cfd544172e" providerId="ADAL" clId="{34E3C3AA-4467-4801-AEEB-F3EDC4257B9A}" dt="2023-05-26T00:37:47.511" v="208" actId="20577"/>
          <ac:spMkLst>
            <pc:docMk/>
            <pc:sldMk cId="874476574" sldId="258"/>
            <ac:spMk id="27" creationId="{4D463242-EE58-0E13-384A-46B9DECBFC93}"/>
          </ac:spMkLst>
        </pc:spChg>
        <pc:spChg chg="mod">
          <ac:chgData name="TeamKids - Cheltenham East Primary" userId="d3fc93f2-66a9-4304-a10d-29cfd544172e" providerId="ADAL" clId="{34E3C3AA-4467-4801-AEEB-F3EDC4257B9A}" dt="2023-05-26T00:37:58.222" v="210" actId="20577"/>
          <ac:spMkLst>
            <pc:docMk/>
            <pc:sldMk cId="874476574" sldId="258"/>
            <ac:spMk id="28" creationId="{923DBB3E-2AA8-ED35-8D22-22AE2942D66E}"/>
          </ac:spMkLst>
        </pc:spChg>
        <pc:spChg chg="mod">
          <ac:chgData name="TeamKids - Cheltenham East Primary" userId="d3fc93f2-66a9-4304-a10d-29cfd544172e" providerId="ADAL" clId="{34E3C3AA-4467-4801-AEEB-F3EDC4257B9A}" dt="2023-05-26T00:35:55.759" v="159" actId="20577"/>
          <ac:spMkLst>
            <pc:docMk/>
            <pc:sldMk cId="874476574" sldId="258"/>
            <ac:spMk id="31" creationId="{AC1FC83E-178A-4E87-A0D8-2F17B278FFF5}"/>
          </ac:spMkLst>
        </pc:spChg>
        <pc:spChg chg="mod">
          <ac:chgData name="TeamKids - Cheltenham East Primary" userId="d3fc93f2-66a9-4304-a10d-29cfd544172e" providerId="ADAL" clId="{34E3C3AA-4467-4801-AEEB-F3EDC4257B9A}" dt="2023-05-26T00:36:03.376" v="165" actId="20577"/>
          <ac:spMkLst>
            <pc:docMk/>
            <pc:sldMk cId="874476574" sldId="258"/>
            <ac:spMk id="32" creationId="{5027F6B5-3BE5-E095-B4A7-E69DF7B7652A}"/>
          </ac:spMkLst>
        </pc:spChg>
        <pc:spChg chg="mod">
          <ac:chgData name="TeamKids - Cheltenham East Primary" userId="d3fc93f2-66a9-4304-a10d-29cfd544172e" providerId="ADAL" clId="{34E3C3AA-4467-4801-AEEB-F3EDC4257B9A}" dt="2023-05-26T00:21:41.341" v="1" actId="20577"/>
          <ac:spMkLst>
            <pc:docMk/>
            <pc:sldMk cId="874476574" sldId="258"/>
            <ac:spMk id="68" creationId="{4BC1B856-83F0-654D-83AD-AB3D3ED354E3}"/>
          </ac:spMkLst>
        </pc:spChg>
        <pc:spChg chg="mod">
          <ac:chgData name="TeamKids - Cheltenham East Primary" userId="d3fc93f2-66a9-4304-a10d-29cfd544172e" providerId="ADAL" clId="{34E3C3AA-4467-4801-AEEB-F3EDC4257B9A}" dt="2023-05-26T00:34:04.856" v="74" actId="1076"/>
          <ac:spMkLst>
            <pc:docMk/>
            <pc:sldMk cId="874476574" sldId="258"/>
            <ac:spMk id="86" creationId="{63E343B8-5F02-974F-8CDE-DAAB32F1165F}"/>
          </ac:spMkLst>
        </pc:spChg>
        <pc:picChg chg="add mod">
          <ac:chgData name="TeamKids - Cheltenham East Primary" userId="d3fc93f2-66a9-4304-a10d-29cfd544172e" providerId="ADAL" clId="{34E3C3AA-4467-4801-AEEB-F3EDC4257B9A}" dt="2023-05-26T00:32:54.477" v="70" actId="1076"/>
          <ac:picMkLst>
            <pc:docMk/>
            <pc:sldMk cId="874476574" sldId="258"/>
            <ac:picMk id="3" creationId="{BF11C581-7343-E02A-520B-4423DD577E18}"/>
          </ac:picMkLst>
        </pc:picChg>
        <pc:picChg chg="add mod">
          <ac:chgData name="TeamKids - Cheltenham East Primary" userId="d3fc93f2-66a9-4304-a10d-29cfd544172e" providerId="ADAL" clId="{34E3C3AA-4467-4801-AEEB-F3EDC4257B9A}" dt="2023-05-26T00:32:45.144" v="67" actId="1076"/>
          <ac:picMkLst>
            <pc:docMk/>
            <pc:sldMk cId="874476574" sldId="258"/>
            <ac:picMk id="5" creationId="{F0DB107E-E1B4-3661-0EA5-D55A619CDF13}"/>
          </ac:picMkLst>
        </pc:picChg>
        <pc:picChg chg="del">
          <ac:chgData name="TeamKids - Cheltenham East Primary" userId="d3fc93f2-66a9-4304-a10d-29cfd544172e" providerId="ADAL" clId="{34E3C3AA-4467-4801-AEEB-F3EDC4257B9A}" dt="2023-05-26T00:27:29.330" v="53" actId="478"/>
          <ac:picMkLst>
            <pc:docMk/>
            <pc:sldMk cId="874476574" sldId="258"/>
            <ac:picMk id="24" creationId="{12E08B13-707B-1FDF-EDE4-E0EEA2A1FE9C}"/>
          </ac:picMkLst>
        </pc:picChg>
        <pc:picChg chg="del">
          <ac:chgData name="TeamKids - Cheltenham East Primary" userId="d3fc93f2-66a9-4304-a10d-29cfd544172e" providerId="ADAL" clId="{34E3C3AA-4467-4801-AEEB-F3EDC4257B9A}" dt="2023-05-26T00:27:22.635" v="51" actId="478"/>
          <ac:picMkLst>
            <pc:docMk/>
            <pc:sldMk cId="874476574" sldId="258"/>
            <ac:picMk id="26" creationId="{FF8B4704-63E0-EB0C-9EB0-CE8D2A3DCF41}"/>
          </ac:picMkLst>
        </pc:picChg>
        <pc:picChg chg="del">
          <ac:chgData name="TeamKids - Cheltenham East Primary" userId="d3fc93f2-66a9-4304-a10d-29cfd544172e" providerId="ADAL" clId="{34E3C3AA-4467-4801-AEEB-F3EDC4257B9A}" dt="2023-05-26T00:27:24.331" v="52" actId="478"/>
          <ac:picMkLst>
            <pc:docMk/>
            <pc:sldMk cId="874476574" sldId="258"/>
            <ac:picMk id="34" creationId="{CE4CA9AD-27CD-6123-FCE5-374AF41ED378}"/>
          </ac:picMkLst>
        </pc:picChg>
      </pc:sldChg>
    </pc:docChg>
  </pc:docChgLst>
  <pc:docChgLst>
    <pc:chgData name="TeamKids - Cheltenham East Primary" userId="d3fc93f2-66a9-4304-a10d-29cfd544172e" providerId="ADAL" clId="{6CDA2D08-1D7E-4231-B2F3-A51986183D0D}"/>
    <pc:docChg chg="custSel modSld">
      <pc:chgData name="TeamKids - Cheltenham East Primary" userId="d3fc93f2-66a9-4304-a10d-29cfd544172e" providerId="ADAL" clId="{6CDA2D08-1D7E-4231-B2F3-A51986183D0D}" dt="2023-06-02T00:42:00.994" v="153" actId="1076"/>
      <pc:docMkLst>
        <pc:docMk/>
      </pc:docMkLst>
      <pc:sldChg chg="addSp delSp modSp mod">
        <pc:chgData name="TeamKids - Cheltenham East Primary" userId="d3fc93f2-66a9-4304-a10d-29cfd544172e" providerId="ADAL" clId="{6CDA2D08-1D7E-4231-B2F3-A51986183D0D}" dt="2023-06-02T00:42:00.994" v="153" actId="1076"/>
        <pc:sldMkLst>
          <pc:docMk/>
          <pc:sldMk cId="874476574" sldId="258"/>
        </pc:sldMkLst>
        <pc:spChg chg="mod">
          <ac:chgData name="TeamKids - Cheltenham East Primary" userId="d3fc93f2-66a9-4304-a10d-29cfd544172e" providerId="ADAL" clId="{6CDA2D08-1D7E-4231-B2F3-A51986183D0D}" dt="2023-05-31T08:04:24.822" v="58" actId="20577"/>
          <ac:spMkLst>
            <pc:docMk/>
            <pc:sldMk cId="874476574" sldId="258"/>
            <ac:spMk id="21" creationId="{668BEB83-C507-C580-FABF-4E849179987A}"/>
          </ac:spMkLst>
        </pc:spChg>
        <pc:spChg chg="mod">
          <ac:chgData name="TeamKids - Cheltenham East Primary" userId="d3fc93f2-66a9-4304-a10d-29cfd544172e" providerId="ADAL" clId="{6CDA2D08-1D7E-4231-B2F3-A51986183D0D}" dt="2023-05-31T08:04:04.869" v="3" actId="20577"/>
          <ac:spMkLst>
            <pc:docMk/>
            <pc:sldMk cId="874476574" sldId="258"/>
            <ac:spMk id="22" creationId="{0E9A818B-9F3A-404C-BCF6-088D558A72B5}"/>
          </ac:spMkLst>
        </pc:spChg>
        <pc:spChg chg="mod">
          <ac:chgData name="TeamKids - Cheltenham East Primary" userId="d3fc93f2-66a9-4304-a10d-29cfd544172e" providerId="ADAL" clId="{6CDA2D08-1D7E-4231-B2F3-A51986183D0D}" dt="2023-05-31T08:06:35.273" v="126" actId="313"/>
          <ac:spMkLst>
            <pc:docMk/>
            <pc:sldMk cId="874476574" sldId="258"/>
            <ac:spMk id="27" creationId="{4D463242-EE58-0E13-384A-46B9DECBFC93}"/>
          </ac:spMkLst>
        </pc:spChg>
        <pc:spChg chg="mod">
          <ac:chgData name="TeamKids - Cheltenham East Primary" userId="d3fc93f2-66a9-4304-a10d-29cfd544172e" providerId="ADAL" clId="{6CDA2D08-1D7E-4231-B2F3-A51986183D0D}" dt="2023-05-31T08:06:40.491" v="130" actId="20577"/>
          <ac:spMkLst>
            <pc:docMk/>
            <pc:sldMk cId="874476574" sldId="258"/>
            <ac:spMk id="28" creationId="{923DBB3E-2AA8-ED35-8D22-22AE2942D66E}"/>
          </ac:spMkLst>
        </pc:spChg>
        <pc:spChg chg="mod">
          <ac:chgData name="TeamKids - Cheltenham East Primary" userId="d3fc93f2-66a9-4304-a10d-29cfd544172e" providerId="ADAL" clId="{6CDA2D08-1D7E-4231-B2F3-A51986183D0D}" dt="2023-05-31T08:04:47.052" v="89" actId="20577"/>
          <ac:spMkLst>
            <pc:docMk/>
            <pc:sldMk cId="874476574" sldId="258"/>
            <ac:spMk id="31" creationId="{AC1FC83E-178A-4E87-A0D8-2F17B278FFF5}"/>
          </ac:spMkLst>
        </pc:spChg>
        <pc:spChg chg="mod">
          <ac:chgData name="TeamKids - Cheltenham East Primary" userId="d3fc93f2-66a9-4304-a10d-29cfd544172e" providerId="ADAL" clId="{6CDA2D08-1D7E-4231-B2F3-A51986183D0D}" dt="2023-05-31T08:04:38.305" v="60" actId="20577"/>
          <ac:spMkLst>
            <pc:docMk/>
            <pc:sldMk cId="874476574" sldId="258"/>
            <ac:spMk id="32" creationId="{5027F6B5-3BE5-E095-B4A7-E69DF7B7652A}"/>
          </ac:spMkLst>
        </pc:spChg>
        <pc:spChg chg="mod">
          <ac:chgData name="TeamKids - Cheltenham East Primary" userId="d3fc93f2-66a9-4304-a10d-29cfd544172e" providerId="ADAL" clId="{6CDA2D08-1D7E-4231-B2F3-A51986183D0D}" dt="2023-05-31T08:03:14.484" v="1" actId="20577"/>
          <ac:spMkLst>
            <pc:docMk/>
            <pc:sldMk cId="874476574" sldId="258"/>
            <ac:spMk id="68" creationId="{4BC1B856-83F0-654D-83AD-AB3D3ED354E3}"/>
          </ac:spMkLst>
        </pc:spChg>
        <pc:spChg chg="mod">
          <ac:chgData name="TeamKids - Cheltenham East Primary" userId="d3fc93f2-66a9-4304-a10d-29cfd544172e" providerId="ADAL" clId="{6CDA2D08-1D7E-4231-B2F3-A51986183D0D}" dt="2023-06-02T00:42:00.994" v="153" actId="1076"/>
          <ac:spMkLst>
            <pc:docMk/>
            <pc:sldMk cId="874476574" sldId="258"/>
            <ac:spMk id="86" creationId="{63E343B8-5F02-974F-8CDE-DAAB32F1165F}"/>
          </ac:spMkLst>
        </pc:spChg>
        <pc:graphicFrameChg chg="add del mod">
          <ac:chgData name="TeamKids - Cheltenham East Primary" userId="d3fc93f2-66a9-4304-a10d-29cfd544172e" providerId="ADAL" clId="{6CDA2D08-1D7E-4231-B2F3-A51986183D0D}" dt="2023-06-02T00:39:14.580" v="135" actId="478"/>
          <ac:graphicFrameMkLst>
            <pc:docMk/>
            <pc:sldMk cId="874476574" sldId="258"/>
            <ac:graphicFrameMk id="2" creationId="{205E9C4A-1999-349B-C9EE-7A77FB72AAF2}"/>
          </ac:graphicFrameMkLst>
        </pc:graphicFrameChg>
        <pc:picChg chg="del">
          <ac:chgData name="TeamKids - Cheltenham East Primary" userId="d3fc93f2-66a9-4304-a10d-29cfd544172e" providerId="ADAL" clId="{6CDA2D08-1D7E-4231-B2F3-A51986183D0D}" dt="2023-05-31T08:08:06.768" v="132" actId="478"/>
          <ac:picMkLst>
            <pc:docMk/>
            <pc:sldMk cId="874476574" sldId="258"/>
            <ac:picMk id="3" creationId="{BF11C581-7343-E02A-520B-4423DD577E18}"/>
          </ac:picMkLst>
        </pc:picChg>
        <pc:picChg chg="add mod">
          <ac:chgData name="TeamKids - Cheltenham East Primary" userId="d3fc93f2-66a9-4304-a10d-29cfd544172e" providerId="ADAL" clId="{6CDA2D08-1D7E-4231-B2F3-A51986183D0D}" dt="2023-06-02T00:40:50.314" v="141" actId="1076"/>
          <ac:picMkLst>
            <pc:docMk/>
            <pc:sldMk cId="874476574" sldId="258"/>
            <ac:picMk id="4" creationId="{02DC957A-8F37-3929-DCA0-BFFF153AAEF2}"/>
          </ac:picMkLst>
        </pc:picChg>
        <pc:picChg chg="del">
          <ac:chgData name="TeamKids - Cheltenham East Primary" userId="d3fc93f2-66a9-4304-a10d-29cfd544172e" providerId="ADAL" clId="{6CDA2D08-1D7E-4231-B2F3-A51986183D0D}" dt="2023-05-31T08:08:09.221" v="133" actId="478"/>
          <ac:picMkLst>
            <pc:docMk/>
            <pc:sldMk cId="874476574" sldId="258"/>
            <ac:picMk id="5" creationId="{F0DB107E-E1B4-3661-0EA5-D55A619CDF13}"/>
          </ac:picMkLst>
        </pc:picChg>
      </pc:sldChg>
    </pc:docChg>
  </pc:docChgLst>
  <pc:docChgLst>
    <pc:chgData name="TeamKids - Cheltenham East Primary" userId="d3fc93f2-66a9-4304-a10d-29cfd544172e" providerId="ADAL" clId="{BE3C4B01-5DC2-4E59-A191-4412AE84B361}"/>
    <pc:docChg chg="custSel modSld">
      <pc:chgData name="TeamKids - Cheltenham East Primary" userId="d3fc93f2-66a9-4304-a10d-29cfd544172e" providerId="ADAL" clId="{BE3C4B01-5DC2-4E59-A191-4412AE84B361}" dt="2023-03-09T23:06:48.766" v="1370" actId="931"/>
      <pc:docMkLst>
        <pc:docMk/>
      </pc:docMkLst>
      <pc:sldChg chg="addSp delSp modSp mod">
        <pc:chgData name="TeamKids - Cheltenham East Primary" userId="d3fc93f2-66a9-4304-a10d-29cfd544172e" providerId="ADAL" clId="{BE3C4B01-5DC2-4E59-A191-4412AE84B361}" dt="2023-03-09T23:06:48.766" v="1370" actId="931"/>
        <pc:sldMkLst>
          <pc:docMk/>
          <pc:sldMk cId="874476574" sldId="258"/>
        </pc:sldMkLst>
        <pc:spChg chg="add del mod">
          <ac:chgData name="TeamKids - Cheltenham East Primary" userId="d3fc93f2-66a9-4304-a10d-29cfd544172e" providerId="ADAL" clId="{BE3C4B01-5DC2-4E59-A191-4412AE84B361}" dt="2023-03-09T22:38:58.874" v="137" actId="931"/>
          <ac:spMkLst>
            <pc:docMk/>
            <pc:sldMk cId="874476574" sldId="258"/>
            <ac:spMk id="3" creationId="{50BD7350-9C29-FDB1-40EC-CCE88E3BDF2D}"/>
          </ac:spMkLst>
        </pc:spChg>
        <pc:spChg chg="add del mod">
          <ac:chgData name="TeamKids - Cheltenham East Primary" userId="d3fc93f2-66a9-4304-a10d-29cfd544172e" providerId="ADAL" clId="{BE3C4B01-5DC2-4E59-A191-4412AE84B361}" dt="2023-03-09T23:06:06.686" v="1367" actId="931"/>
          <ac:spMkLst>
            <pc:docMk/>
            <pc:sldMk cId="874476574" sldId="258"/>
            <ac:spMk id="6" creationId="{E2ED2B11-CC44-9262-E486-63D74A7DDC92}"/>
          </ac:spMkLst>
        </pc:spChg>
        <pc:spChg chg="add del mod">
          <ac:chgData name="TeamKids - Cheltenham East Primary" userId="d3fc93f2-66a9-4304-a10d-29cfd544172e" providerId="ADAL" clId="{BE3C4B01-5DC2-4E59-A191-4412AE84B361}" dt="2023-03-09T23:06:48.766" v="1370" actId="931"/>
          <ac:spMkLst>
            <pc:docMk/>
            <pc:sldMk cId="874476574" sldId="258"/>
            <ac:spMk id="9" creationId="{D2366386-0B12-8E6A-CBF1-78829BD4417D}"/>
          </ac:spMkLst>
        </pc:spChg>
        <pc:spChg chg="mod">
          <ac:chgData name="TeamKids - Cheltenham East Primary" userId="d3fc93f2-66a9-4304-a10d-29cfd544172e" providerId="ADAL" clId="{BE3C4B01-5DC2-4E59-A191-4412AE84B361}" dt="2023-03-09T22:36:53.799" v="133" actId="20577"/>
          <ac:spMkLst>
            <pc:docMk/>
            <pc:sldMk cId="874476574" sldId="258"/>
            <ac:spMk id="18" creationId="{339EB08E-21AC-6446-95E4-7108819B3D2E}"/>
          </ac:spMkLst>
        </pc:spChg>
        <pc:spChg chg="mod">
          <ac:chgData name="TeamKids - Cheltenham East Primary" userId="d3fc93f2-66a9-4304-a10d-29cfd544172e" providerId="ADAL" clId="{BE3C4B01-5DC2-4E59-A191-4412AE84B361}" dt="2023-03-09T22:36:04.749" v="101" actId="20577"/>
          <ac:spMkLst>
            <pc:docMk/>
            <pc:sldMk cId="874476574" sldId="258"/>
            <ac:spMk id="19" creationId="{3AD0E962-ED24-3B46-97A9-4EACF7EAF418}"/>
          </ac:spMkLst>
        </pc:spChg>
        <pc:spChg chg="mod">
          <ac:chgData name="TeamKids - Cheltenham East Primary" userId="d3fc93f2-66a9-4304-a10d-29cfd544172e" providerId="ADAL" clId="{BE3C4B01-5DC2-4E59-A191-4412AE84B361}" dt="2023-03-09T22:34:23.231" v="61" actId="20577"/>
          <ac:spMkLst>
            <pc:docMk/>
            <pc:sldMk cId="874476574" sldId="258"/>
            <ac:spMk id="21" creationId="{189A6A34-B22C-F44A-BFFB-12B3B2F6DCD9}"/>
          </ac:spMkLst>
        </pc:spChg>
        <pc:spChg chg="mod">
          <ac:chgData name="TeamKids - Cheltenham East Primary" userId="d3fc93f2-66a9-4304-a10d-29cfd544172e" providerId="ADAL" clId="{BE3C4B01-5DC2-4E59-A191-4412AE84B361}" dt="2023-03-09T22:34:46.809" v="75" actId="20577"/>
          <ac:spMkLst>
            <pc:docMk/>
            <pc:sldMk cId="874476574" sldId="258"/>
            <ac:spMk id="23" creationId="{09636A4C-275D-9A44-ADEA-C3A87B4DE85D}"/>
          </ac:spMkLst>
        </pc:spChg>
        <pc:spChg chg="mod">
          <ac:chgData name="TeamKids - Cheltenham East Primary" userId="d3fc93f2-66a9-4304-a10d-29cfd544172e" providerId="ADAL" clId="{BE3C4B01-5DC2-4E59-A191-4412AE84B361}" dt="2023-03-09T22:35:41.797" v="87" actId="20577"/>
          <ac:spMkLst>
            <pc:docMk/>
            <pc:sldMk cId="874476574" sldId="258"/>
            <ac:spMk id="58" creationId="{A5A07ABA-DB90-8C46-B4D7-57D3FE53E5A2}"/>
          </ac:spMkLst>
        </pc:spChg>
        <pc:spChg chg="mod">
          <ac:chgData name="TeamKids - Cheltenham East Primary" userId="d3fc93f2-66a9-4304-a10d-29cfd544172e" providerId="ADAL" clId="{BE3C4B01-5DC2-4E59-A191-4412AE84B361}" dt="2023-03-09T22:35:31.562" v="81" actId="20577"/>
          <ac:spMkLst>
            <pc:docMk/>
            <pc:sldMk cId="874476574" sldId="258"/>
            <ac:spMk id="60" creationId="{C670A1C7-09DE-DC4F-BE47-C743826A6E4D}"/>
          </ac:spMkLst>
        </pc:spChg>
        <pc:spChg chg="mod">
          <ac:chgData name="TeamKids - Cheltenham East Primary" userId="d3fc93f2-66a9-4304-a10d-29cfd544172e" providerId="ADAL" clId="{BE3C4B01-5DC2-4E59-A191-4412AE84B361}" dt="2023-03-07T10:50:02.872" v="1" actId="20577"/>
          <ac:spMkLst>
            <pc:docMk/>
            <pc:sldMk cId="874476574" sldId="258"/>
            <ac:spMk id="68" creationId="{4BC1B856-83F0-654D-83AD-AB3D3ED354E3}"/>
          </ac:spMkLst>
        </pc:spChg>
        <pc:spChg chg="mod">
          <ac:chgData name="TeamKids - Cheltenham East Primary" userId="d3fc93f2-66a9-4304-a10d-29cfd544172e" providerId="ADAL" clId="{BE3C4B01-5DC2-4E59-A191-4412AE84B361}" dt="2023-03-09T22:58:38.046" v="1366" actId="20577"/>
          <ac:spMkLst>
            <pc:docMk/>
            <pc:sldMk cId="874476574" sldId="258"/>
            <ac:spMk id="86" creationId="{63E343B8-5F02-974F-8CDE-DAAB32F1165F}"/>
          </ac:spMkLst>
        </pc:spChg>
        <pc:picChg chg="del">
          <ac:chgData name="TeamKids - Cheltenham East Primary" userId="d3fc93f2-66a9-4304-a10d-29cfd544172e" providerId="ADAL" clId="{BE3C4B01-5DC2-4E59-A191-4412AE84B361}" dt="2023-03-09T22:38:42.197" v="134" actId="478"/>
          <ac:picMkLst>
            <pc:docMk/>
            <pc:sldMk cId="874476574" sldId="258"/>
            <ac:picMk id="4" creationId="{010A6CEA-0C3F-818F-AA26-9DA9512C54B8}"/>
          </ac:picMkLst>
        </pc:picChg>
        <pc:picChg chg="del">
          <ac:chgData name="TeamKids - Cheltenham East Primary" userId="d3fc93f2-66a9-4304-a10d-29cfd544172e" providerId="ADAL" clId="{BE3C4B01-5DC2-4E59-A191-4412AE84B361}" dt="2023-03-09T22:38:44.990" v="135" actId="478"/>
          <ac:picMkLst>
            <pc:docMk/>
            <pc:sldMk cId="874476574" sldId="258"/>
            <ac:picMk id="7" creationId="{EA4527DD-AEB2-4B61-F786-8603F57D8612}"/>
          </ac:picMkLst>
        </pc:picChg>
        <pc:picChg chg="del">
          <ac:chgData name="TeamKids - Cheltenham East Primary" userId="d3fc93f2-66a9-4304-a10d-29cfd544172e" providerId="ADAL" clId="{BE3C4B01-5DC2-4E59-A191-4412AE84B361}" dt="2023-03-09T22:38:46.510" v="136" actId="478"/>
          <ac:picMkLst>
            <pc:docMk/>
            <pc:sldMk cId="874476574" sldId="258"/>
            <ac:picMk id="10" creationId="{F4CD92B8-D144-D30E-2A79-BE66E6B7F21D}"/>
          </ac:picMkLst>
        </pc:picChg>
        <pc:picChg chg="add mod">
          <ac:chgData name="TeamKids - Cheltenham East Primary" userId="d3fc93f2-66a9-4304-a10d-29cfd544172e" providerId="ADAL" clId="{BE3C4B01-5DC2-4E59-A191-4412AE84B361}" dt="2023-03-09T22:39:12.954" v="139" actId="688"/>
          <ac:picMkLst>
            <pc:docMk/>
            <pc:sldMk cId="874476574" sldId="258"/>
            <ac:picMk id="12" creationId="{ECE739EF-C764-A756-E14C-59F9C20EEE74}"/>
          </ac:picMkLst>
        </pc:picChg>
        <pc:picChg chg="add mod">
          <ac:chgData name="TeamKids - Cheltenham East Primary" userId="d3fc93f2-66a9-4304-a10d-29cfd544172e" providerId="ADAL" clId="{BE3C4B01-5DC2-4E59-A191-4412AE84B361}" dt="2023-03-09T23:06:15.678" v="1368" actId="27614"/>
          <ac:picMkLst>
            <pc:docMk/>
            <pc:sldMk cId="874476574" sldId="258"/>
            <ac:picMk id="14" creationId="{BB3845CD-B623-0639-592F-DFFFBAA860BE}"/>
          </ac:picMkLst>
        </pc:picChg>
        <pc:picChg chg="add mod">
          <ac:chgData name="TeamKids - Cheltenham East Primary" userId="d3fc93f2-66a9-4304-a10d-29cfd544172e" providerId="ADAL" clId="{BE3C4B01-5DC2-4E59-A191-4412AE84B361}" dt="2023-03-09T23:06:48.766" v="1370" actId="931"/>
          <ac:picMkLst>
            <pc:docMk/>
            <pc:sldMk cId="874476574" sldId="258"/>
            <ac:picMk id="26" creationId="{EC0A8209-C9DC-F143-6E73-9FF8CC49CAF0}"/>
          </ac:picMkLst>
        </pc:picChg>
      </pc:sldChg>
    </pc:docChg>
  </pc:docChgLst>
  <pc:docChgLst>
    <pc:chgData name="TeamKids - Cheltenham East Primary" userId="d3fc93f2-66a9-4304-a10d-29cfd544172e" providerId="ADAL" clId="{7C9F1151-EF8D-4EE6-B89C-D50203C01BF4}"/>
    <pc:docChg chg="custSel modSld">
      <pc:chgData name="TeamKids - Cheltenham East Primary" userId="d3fc93f2-66a9-4304-a10d-29cfd544172e" providerId="ADAL" clId="{7C9F1151-EF8D-4EE6-B89C-D50203C01BF4}" dt="2023-03-19T20:24:13.923" v="1296" actId="931"/>
      <pc:docMkLst>
        <pc:docMk/>
      </pc:docMkLst>
      <pc:sldChg chg="addSp delSp modSp mod">
        <pc:chgData name="TeamKids - Cheltenham East Primary" userId="d3fc93f2-66a9-4304-a10d-29cfd544172e" providerId="ADAL" clId="{7C9F1151-EF8D-4EE6-B89C-D50203C01BF4}" dt="2023-03-19T20:24:13.923" v="1296" actId="931"/>
        <pc:sldMkLst>
          <pc:docMk/>
          <pc:sldMk cId="874476574" sldId="258"/>
        </pc:sldMkLst>
        <pc:spChg chg="add del mod">
          <ac:chgData name="TeamKids - Cheltenham East Primary" userId="d3fc93f2-66a9-4304-a10d-29cfd544172e" providerId="ADAL" clId="{7C9F1151-EF8D-4EE6-B89C-D50203C01BF4}" dt="2023-03-19T20:23:42.735" v="1289" actId="931"/>
          <ac:spMkLst>
            <pc:docMk/>
            <pc:sldMk cId="874476574" sldId="258"/>
            <ac:spMk id="3" creationId="{37934CE8-091A-8D28-DC7A-A2253FD11D43}"/>
          </ac:spMkLst>
        </pc:spChg>
        <pc:spChg chg="add del mod">
          <ac:chgData name="TeamKids - Cheltenham East Primary" userId="d3fc93f2-66a9-4304-a10d-29cfd544172e" providerId="ADAL" clId="{7C9F1151-EF8D-4EE6-B89C-D50203C01BF4}" dt="2023-03-19T20:24:06.293" v="1293" actId="931"/>
          <ac:spMkLst>
            <pc:docMk/>
            <pc:sldMk cId="874476574" sldId="258"/>
            <ac:spMk id="5" creationId="{EF311981-54F4-98B5-6D3D-97155A6FA260}"/>
          </ac:spMkLst>
        </pc:spChg>
        <pc:spChg chg="add del mod">
          <ac:chgData name="TeamKids - Cheltenham East Primary" userId="d3fc93f2-66a9-4304-a10d-29cfd544172e" providerId="ADAL" clId="{7C9F1151-EF8D-4EE6-B89C-D50203C01BF4}" dt="2023-03-19T20:24:13.923" v="1296" actId="931"/>
          <ac:spMkLst>
            <pc:docMk/>
            <pc:sldMk cId="874476574" sldId="258"/>
            <ac:spMk id="7" creationId="{514B4B92-2218-C59D-5D93-7E650C07BD3D}"/>
          </ac:spMkLst>
        </pc:spChg>
        <pc:spChg chg="mod">
          <ac:chgData name="TeamKids - Cheltenham East Primary" userId="d3fc93f2-66a9-4304-a10d-29cfd544172e" providerId="ADAL" clId="{7C9F1151-EF8D-4EE6-B89C-D50203C01BF4}" dt="2023-03-17T12:15:30.926" v="7" actId="1076"/>
          <ac:spMkLst>
            <pc:docMk/>
            <pc:sldMk cId="874476574" sldId="258"/>
            <ac:spMk id="18" creationId="{339EB08E-21AC-6446-95E4-7108819B3D2E}"/>
          </ac:spMkLst>
        </pc:spChg>
        <pc:spChg chg="mod">
          <ac:chgData name="TeamKids - Cheltenham East Primary" userId="d3fc93f2-66a9-4304-a10d-29cfd544172e" providerId="ADAL" clId="{7C9F1151-EF8D-4EE6-B89C-D50203C01BF4}" dt="2023-03-17T12:15:24.817" v="6" actId="1076"/>
          <ac:spMkLst>
            <pc:docMk/>
            <pc:sldMk cId="874476574" sldId="258"/>
            <ac:spMk id="19" creationId="{3AD0E962-ED24-3B46-97A9-4EACF7EAF418}"/>
          </ac:spMkLst>
        </pc:spChg>
        <pc:spChg chg="mod">
          <ac:chgData name="TeamKids - Cheltenham East Primary" userId="d3fc93f2-66a9-4304-a10d-29cfd544172e" providerId="ADAL" clId="{7C9F1151-EF8D-4EE6-B89C-D50203C01BF4}" dt="2023-03-18T10:48:59.338" v="65" actId="20577"/>
          <ac:spMkLst>
            <pc:docMk/>
            <pc:sldMk cId="874476574" sldId="258"/>
            <ac:spMk id="21" creationId="{189A6A34-B22C-F44A-BFFB-12B3B2F6DCD9}"/>
          </ac:spMkLst>
        </pc:spChg>
        <pc:spChg chg="mod">
          <ac:chgData name="TeamKids - Cheltenham East Primary" userId="d3fc93f2-66a9-4304-a10d-29cfd544172e" providerId="ADAL" clId="{7C9F1151-EF8D-4EE6-B89C-D50203C01BF4}" dt="2023-03-17T12:15:18.910" v="5" actId="1076"/>
          <ac:spMkLst>
            <pc:docMk/>
            <pc:sldMk cId="874476574" sldId="258"/>
            <ac:spMk id="23" creationId="{09636A4C-275D-9A44-ADEA-C3A87B4DE85D}"/>
          </ac:spMkLst>
        </pc:spChg>
        <pc:spChg chg="mod">
          <ac:chgData name="TeamKids - Cheltenham East Primary" userId="d3fc93f2-66a9-4304-a10d-29cfd544172e" providerId="ADAL" clId="{7C9F1151-EF8D-4EE6-B89C-D50203C01BF4}" dt="2023-03-18T10:54:41.998" v="119" actId="20577"/>
          <ac:spMkLst>
            <pc:docMk/>
            <pc:sldMk cId="874476574" sldId="258"/>
            <ac:spMk id="58" creationId="{A5A07ABA-DB90-8C46-B4D7-57D3FE53E5A2}"/>
          </ac:spMkLst>
        </pc:spChg>
        <pc:spChg chg="mod">
          <ac:chgData name="TeamKids - Cheltenham East Primary" userId="d3fc93f2-66a9-4304-a10d-29cfd544172e" providerId="ADAL" clId="{7C9F1151-EF8D-4EE6-B89C-D50203C01BF4}" dt="2023-03-17T12:15:14.647" v="4" actId="1076"/>
          <ac:spMkLst>
            <pc:docMk/>
            <pc:sldMk cId="874476574" sldId="258"/>
            <ac:spMk id="60" creationId="{C670A1C7-09DE-DC4F-BE47-C743826A6E4D}"/>
          </ac:spMkLst>
        </pc:spChg>
        <pc:spChg chg="mod">
          <ac:chgData name="TeamKids - Cheltenham East Primary" userId="d3fc93f2-66a9-4304-a10d-29cfd544172e" providerId="ADAL" clId="{7C9F1151-EF8D-4EE6-B89C-D50203C01BF4}" dt="2023-03-17T10:30:36.337" v="1" actId="20577"/>
          <ac:spMkLst>
            <pc:docMk/>
            <pc:sldMk cId="874476574" sldId="258"/>
            <ac:spMk id="68" creationId="{4BC1B856-83F0-654D-83AD-AB3D3ED354E3}"/>
          </ac:spMkLst>
        </pc:spChg>
        <pc:spChg chg="mod">
          <ac:chgData name="TeamKids - Cheltenham East Primary" userId="d3fc93f2-66a9-4304-a10d-29cfd544172e" providerId="ADAL" clId="{7C9F1151-EF8D-4EE6-B89C-D50203C01BF4}" dt="2023-03-19T04:05:18.260" v="1288" actId="20577"/>
          <ac:spMkLst>
            <pc:docMk/>
            <pc:sldMk cId="874476574" sldId="258"/>
            <ac:spMk id="86" creationId="{63E343B8-5F02-974F-8CDE-DAAB32F1165F}"/>
          </ac:spMkLst>
        </pc:spChg>
        <pc:picChg chg="add mod">
          <ac:chgData name="TeamKids - Cheltenham East Primary" userId="d3fc93f2-66a9-4304-a10d-29cfd544172e" providerId="ADAL" clId="{7C9F1151-EF8D-4EE6-B89C-D50203C01BF4}" dt="2023-03-19T20:23:49.849" v="1292" actId="962"/>
          <ac:picMkLst>
            <pc:docMk/>
            <pc:sldMk cId="874476574" sldId="258"/>
            <ac:picMk id="4" creationId="{CC0291A0-B67D-49E3-A344-6330E4F52EF0}"/>
          </ac:picMkLst>
        </pc:picChg>
        <pc:picChg chg="add mod">
          <ac:chgData name="TeamKids - Cheltenham East Primary" userId="d3fc93f2-66a9-4304-a10d-29cfd544172e" providerId="ADAL" clId="{7C9F1151-EF8D-4EE6-B89C-D50203C01BF4}" dt="2023-03-19T20:24:11.388" v="1294" actId="27614"/>
          <ac:picMkLst>
            <pc:docMk/>
            <pc:sldMk cId="874476574" sldId="258"/>
            <ac:picMk id="8" creationId="{14DE7688-28FE-19D1-7DF0-FA69AFD968AC}"/>
          </ac:picMkLst>
        </pc:picChg>
        <pc:picChg chg="add mod">
          <ac:chgData name="TeamKids - Cheltenham East Primary" userId="d3fc93f2-66a9-4304-a10d-29cfd544172e" providerId="ADAL" clId="{7C9F1151-EF8D-4EE6-B89C-D50203C01BF4}" dt="2023-03-19T20:24:13.923" v="1296" actId="931"/>
          <ac:picMkLst>
            <pc:docMk/>
            <pc:sldMk cId="874476574" sldId="258"/>
            <ac:picMk id="10" creationId="{F04BE793-66E0-BE49-C697-E3B9B8758F63}"/>
          </ac:picMkLst>
        </pc:picChg>
        <pc:picChg chg="del">
          <ac:chgData name="TeamKids - Cheltenham East Primary" userId="d3fc93f2-66a9-4304-a10d-29cfd544172e" providerId="ADAL" clId="{7C9F1151-EF8D-4EE6-B89C-D50203C01BF4}" dt="2023-03-17T12:15:49.377" v="10" actId="478"/>
          <ac:picMkLst>
            <pc:docMk/>
            <pc:sldMk cId="874476574" sldId="258"/>
            <ac:picMk id="12" creationId="{ECE739EF-C764-A756-E14C-59F9C20EEE74}"/>
          </ac:picMkLst>
        </pc:picChg>
        <pc:picChg chg="del">
          <ac:chgData name="TeamKids - Cheltenham East Primary" userId="d3fc93f2-66a9-4304-a10d-29cfd544172e" providerId="ADAL" clId="{7C9F1151-EF8D-4EE6-B89C-D50203C01BF4}" dt="2023-03-17T12:15:51.285" v="11" actId="478"/>
          <ac:picMkLst>
            <pc:docMk/>
            <pc:sldMk cId="874476574" sldId="258"/>
            <ac:picMk id="14" creationId="{BB3845CD-B623-0639-592F-DFFFBAA860BE}"/>
          </ac:picMkLst>
        </pc:picChg>
        <pc:picChg chg="del">
          <ac:chgData name="TeamKids - Cheltenham East Primary" userId="d3fc93f2-66a9-4304-a10d-29cfd544172e" providerId="ADAL" clId="{7C9F1151-EF8D-4EE6-B89C-D50203C01BF4}" dt="2023-03-17T12:15:53.291" v="12" actId="478"/>
          <ac:picMkLst>
            <pc:docMk/>
            <pc:sldMk cId="874476574" sldId="258"/>
            <ac:picMk id="26" creationId="{EC0A8209-C9DC-F143-6E73-9FF8CC49CAF0}"/>
          </ac:picMkLst>
        </pc:picChg>
      </pc:sldChg>
    </pc:docChg>
  </pc:docChgLst>
  <pc:docChgLst>
    <pc:chgData name="TeamKids - Cheltenham East Primary" userId="d3fc93f2-66a9-4304-a10d-29cfd544172e" providerId="ADAL" clId="{A33A4EF1-74CE-409B-8960-6D36749EF5E5}"/>
    <pc:docChg chg="undo custSel modSld">
      <pc:chgData name="TeamKids - Cheltenham East Primary" userId="d3fc93f2-66a9-4304-a10d-29cfd544172e" providerId="ADAL" clId="{A33A4EF1-74CE-409B-8960-6D36749EF5E5}" dt="2023-05-04T23:20:05.435" v="866" actId="20577"/>
      <pc:docMkLst>
        <pc:docMk/>
      </pc:docMkLst>
      <pc:sldChg chg="addSp delSp modSp mod">
        <pc:chgData name="TeamKids - Cheltenham East Primary" userId="d3fc93f2-66a9-4304-a10d-29cfd544172e" providerId="ADAL" clId="{A33A4EF1-74CE-409B-8960-6D36749EF5E5}" dt="2023-05-04T23:20:05.435" v="866" actId="20577"/>
        <pc:sldMkLst>
          <pc:docMk/>
          <pc:sldMk cId="874476574" sldId="258"/>
        </pc:sldMkLst>
        <pc:spChg chg="del mod">
          <ac:chgData name="TeamKids - Cheltenham East Primary" userId="d3fc93f2-66a9-4304-a10d-29cfd544172e" providerId="ADAL" clId="{A33A4EF1-74CE-409B-8960-6D36749EF5E5}" dt="2023-05-04T22:05:47.514" v="562" actId="478"/>
          <ac:spMkLst>
            <pc:docMk/>
            <pc:sldMk cId="874476574" sldId="258"/>
            <ac:spMk id="2" creationId="{8D90EF03-035E-7B37-2B6B-AFBF4DE275AD}"/>
          </ac:spMkLst>
        </pc:spChg>
        <pc:spChg chg="del mod">
          <ac:chgData name="TeamKids - Cheltenham East Primary" userId="d3fc93f2-66a9-4304-a10d-29cfd544172e" providerId="ADAL" clId="{A33A4EF1-74CE-409B-8960-6D36749EF5E5}" dt="2023-05-04T22:05:50.099" v="563" actId="478"/>
          <ac:spMkLst>
            <pc:docMk/>
            <pc:sldMk cId="874476574" sldId="258"/>
            <ac:spMk id="3" creationId="{2538C33F-12BF-7ACE-E006-C89ECCF04D6E}"/>
          </ac:spMkLst>
        </pc:spChg>
        <pc:spChg chg="del mod">
          <ac:chgData name="TeamKids - Cheltenham East Primary" userId="d3fc93f2-66a9-4304-a10d-29cfd544172e" providerId="ADAL" clId="{A33A4EF1-74CE-409B-8960-6D36749EF5E5}" dt="2023-05-04T22:05:55.460" v="565" actId="478"/>
          <ac:spMkLst>
            <pc:docMk/>
            <pc:sldMk cId="874476574" sldId="258"/>
            <ac:spMk id="4" creationId="{FC691B38-2D7E-8E39-A44E-D006C5F09DA0}"/>
          </ac:spMkLst>
        </pc:spChg>
        <pc:spChg chg="del mod">
          <ac:chgData name="TeamKids - Cheltenham East Primary" userId="d3fc93f2-66a9-4304-a10d-29cfd544172e" providerId="ADAL" clId="{A33A4EF1-74CE-409B-8960-6D36749EF5E5}" dt="2023-05-04T22:05:52.894" v="564" actId="478"/>
          <ac:spMkLst>
            <pc:docMk/>
            <pc:sldMk cId="874476574" sldId="258"/>
            <ac:spMk id="5" creationId="{DA38CBD2-6BC7-F3B1-BE2F-5DC3CBA327E8}"/>
          </ac:spMkLst>
        </pc:spChg>
        <pc:spChg chg="add del mod">
          <ac:chgData name="TeamKids - Cheltenham East Primary" userId="d3fc93f2-66a9-4304-a10d-29cfd544172e" providerId="ADAL" clId="{A33A4EF1-74CE-409B-8960-6D36749EF5E5}" dt="2023-04-28T00:07:18.720" v="546"/>
          <ac:spMkLst>
            <pc:docMk/>
            <pc:sldMk cId="874476574" sldId="258"/>
            <ac:spMk id="6" creationId="{DD76538C-6E9B-C9DD-067F-F0C1B3D8D43E}"/>
          </ac:spMkLst>
        </pc:spChg>
        <pc:spChg chg="add mod">
          <ac:chgData name="TeamKids - Cheltenham East Primary" userId="d3fc93f2-66a9-4304-a10d-29cfd544172e" providerId="ADAL" clId="{A33A4EF1-74CE-409B-8960-6D36749EF5E5}" dt="2023-04-27T23:44:56.268" v="415" actId="20577"/>
          <ac:spMkLst>
            <pc:docMk/>
            <pc:sldMk cId="874476574" sldId="258"/>
            <ac:spMk id="7" creationId="{DC885CEB-C146-E036-8755-7F89699E36CA}"/>
          </ac:spMkLst>
        </pc:spChg>
        <pc:spChg chg="add del mod">
          <ac:chgData name="TeamKids - Cheltenham East Primary" userId="d3fc93f2-66a9-4304-a10d-29cfd544172e" providerId="ADAL" clId="{A33A4EF1-74CE-409B-8960-6D36749EF5E5}" dt="2023-05-04T22:31:14.325" v="589" actId="931"/>
          <ac:spMkLst>
            <pc:docMk/>
            <pc:sldMk cId="874476574" sldId="258"/>
            <ac:spMk id="8" creationId="{C52BC546-A8A5-9F6C-A4AD-9AD8754C53C8}"/>
          </ac:spMkLst>
        </pc:spChg>
        <pc:spChg chg="add del mod">
          <ac:chgData name="TeamKids - Cheltenham East Primary" userId="d3fc93f2-66a9-4304-a10d-29cfd544172e" providerId="ADAL" clId="{A33A4EF1-74CE-409B-8960-6D36749EF5E5}" dt="2023-04-27T23:55:01.735" v="520" actId="931"/>
          <ac:spMkLst>
            <pc:docMk/>
            <pc:sldMk cId="874476574" sldId="258"/>
            <ac:spMk id="10" creationId="{3D5A7B04-DCD1-7261-D6CC-797DB9334FA2}"/>
          </ac:spMkLst>
        </pc:spChg>
        <pc:spChg chg="add del mod">
          <ac:chgData name="TeamKids - Cheltenham East Primary" userId="d3fc93f2-66a9-4304-a10d-29cfd544172e" providerId="ADAL" clId="{A33A4EF1-74CE-409B-8960-6D36749EF5E5}" dt="2023-05-04T22:31:21.036" v="590" actId="931"/>
          <ac:spMkLst>
            <pc:docMk/>
            <pc:sldMk cId="874476574" sldId="258"/>
            <ac:spMk id="11" creationId="{C98FB1AD-25AC-67C8-A42B-4DD3E361DB55}"/>
          </ac:spMkLst>
        </pc:spChg>
        <pc:spChg chg="add del mod">
          <ac:chgData name="TeamKids - Cheltenham East Primary" userId="d3fc93f2-66a9-4304-a10d-29cfd544172e" providerId="ADAL" clId="{A33A4EF1-74CE-409B-8960-6D36749EF5E5}" dt="2023-04-27T23:55:09.043" v="521" actId="931"/>
          <ac:spMkLst>
            <pc:docMk/>
            <pc:sldMk cId="874476574" sldId="258"/>
            <ac:spMk id="12" creationId="{23F071E6-F697-F53E-4649-86220B6B076E}"/>
          </ac:spMkLst>
        </pc:spChg>
        <pc:spChg chg="add del mod">
          <ac:chgData name="TeamKids - Cheltenham East Primary" userId="d3fc93f2-66a9-4304-a10d-29cfd544172e" providerId="ADAL" clId="{A33A4EF1-74CE-409B-8960-6D36749EF5E5}" dt="2023-04-27T23:55:32.481" v="530" actId="931"/>
          <ac:spMkLst>
            <pc:docMk/>
            <pc:sldMk cId="874476574" sldId="258"/>
            <ac:spMk id="14" creationId="{05B35EB5-575C-7643-9AA6-19D9EA1BEF86}"/>
          </ac:spMkLst>
        </pc:spChg>
        <pc:spChg chg="add del mod">
          <ac:chgData name="TeamKids - Cheltenham East Primary" userId="d3fc93f2-66a9-4304-a10d-29cfd544172e" providerId="ADAL" clId="{A33A4EF1-74CE-409B-8960-6D36749EF5E5}" dt="2023-05-04T22:35:47.279" v="634"/>
          <ac:spMkLst>
            <pc:docMk/>
            <pc:sldMk cId="874476574" sldId="258"/>
            <ac:spMk id="20" creationId="{18427738-8606-571E-D954-4514F78B908F}"/>
          </ac:spMkLst>
        </pc:spChg>
        <pc:spChg chg="add mod">
          <ac:chgData name="TeamKids - Cheltenham East Primary" userId="d3fc93f2-66a9-4304-a10d-29cfd544172e" providerId="ADAL" clId="{A33A4EF1-74CE-409B-8960-6D36749EF5E5}" dt="2023-05-04T22:43:09.221" v="742" actId="1076"/>
          <ac:spMkLst>
            <pc:docMk/>
            <pc:sldMk cId="874476574" sldId="258"/>
            <ac:spMk id="21" creationId="{668BEB83-C507-C580-FABF-4E849179987A}"/>
          </ac:spMkLst>
        </pc:spChg>
        <pc:spChg chg="add mod">
          <ac:chgData name="TeamKids - Cheltenham East Primary" userId="d3fc93f2-66a9-4304-a10d-29cfd544172e" providerId="ADAL" clId="{A33A4EF1-74CE-409B-8960-6D36749EF5E5}" dt="2023-05-04T23:19:57.663" v="856" actId="20577"/>
          <ac:spMkLst>
            <pc:docMk/>
            <pc:sldMk cId="874476574" sldId="258"/>
            <ac:spMk id="22" creationId="{0E9A818B-9F3A-404C-BCF6-088D558A72B5}"/>
          </ac:spMkLst>
        </pc:spChg>
        <pc:spChg chg="del mod">
          <ac:chgData name="TeamKids - Cheltenham East Primary" userId="d3fc93f2-66a9-4304-a10d-29cfd544172e" providerId="ADAL" clId="{A33A4EF1-74CE-409B-8960-6D36749EF5E5}" dt="2023-05-04T22:06:05.001" v="567" actId="478"/>
          <ac:spMkLst>
            <pc:docMk/>
            <pc:sldMk cId="874476574" sldId="258"/>
            <ac:spMk id="23" creationId="{09636A4C-275D-9A44-ADEA-C3A87B4DE85D}"/>
          </ac:spMkLst>
        </pc:spChg>
        <pc:spChg chg="add del mod">
          <ac:chgData name="TeamKids - Cheltenham East Primary" userId="d3fc93f2-66a9-4304-a10d-29cfd544172e" providerId="ADAL" clId="{A33A4EF1-74CE-409B-8960-6D36749EF5E5}" dt="2023-05-04T23:18:32.532" v="812" actId="478"/>
          <ac:spMkLst>
            <pc:docMk/>
            <pc:sldMk cId="874476574" sldId="258"/>
            <ac:spMk id="24" creationId="{18E34ADF-B870-5611-B549-0AAD2E3743B2}"/>
          </ac:spMkLst>
        </pc:spChg>
        <pc:spChg chg="add del mod">
          <ac:chgData name="TeamKids - Cheltenham East Primary" userId="d3fc93f2-66a9-4304-a10d-29cfd544172e" providerId="ADAL" clId="{A33A4EF1-74CE-409B-8960-6D36749EF5E5}" dt="2023-04-28T00:03:15.526" v="531" actId="478"/>
          <ac:spMkLst>
            <pc:docMk/>
            <pc:sldMk cId="874476574" sldId="258"/>
            <ac:spMk id="24" creationId="{6DA667B6-A717-4F3B-6EFB-D1AA06EC626F}"/>
          </ac:spMkLst>
        </pc:spChg>
        <pc:spChg chg="add del mod">
          <ac:chgData name="TeamKids - Cheltenham East Primary" userId="d3fc93f2-66a9-4304-a10d-29cfd544172e" providerId="ADAL" clId="{A33A4EF1-74CE-409B-8960-6D36749EF5E5}" dt="2023-05-04T23:18:28.826" v="811" actId="478"/>
          <ac:spMkLst>
            <pc:docMk/>
            <pc:sldMk cId="874476574" sldId="258"/>
            <ac:spMk id="25" creationId="{108A0882-0851-DDCB-D6BD-151573A782FB}"/>
          </ac:spMkLst>
        </pc:spChg>
        <pc:spChg chg="add mod">
          <ac:chgData name="TeamKids - Cheltenham East Primary" userId="d3fc93f2-66a9-4304-a10d-29cfd544172e" providerId="ADAL" clId="{A33A4EF1-74CE-409B-8960-6D36749EF5E5}" dt="2023-05-04T23:18:36.434" v="813" actId="1076"/>
          <ac:spMkLst>
            <pc:docMk/>
            <pc:sldMk cId="874476574" sldId="258"/>
            <ac:spMk id="27" creationId="{4D463242-EE58-0E13-384A-46B9DECBFC93}"/>
          </ac:spMkLst>
        </pc:spChg>
        <pc:spChg chg="add mod">
          <ac:chgData name="TeamKids - Cheltenham East Primary" userId="d3fc93f2-66a9-4304-a10d-29cfd544172e" providerId="ADAL" clId="{A33A4EF1-74CE-409B-8960-6D36749EF5E5}" dt="2023-05-04T23:20:01.451" v="861" actId="20577"/>
          <ac:spMkLst>
            <pc:docMk/>
            <pc:sldMk cId="874476574" sldId="258"/>
            <ac:spMk id="28" creationId="{923DBB3E-2AA8-ED35-8D22-22AE2942D66E}"/>
          </ac:spMkLst>
        </pc:spChg>
        <pc:spChg chg="add mod">
          <ac:chgData name="TeamKids - Cheltenham East Primary" userId="d3fc93f2-66a9-4304-a10d-29cfd544172e" providerId="ADAL" clId="{A33A4EF1-74CE-409B-8960-6D36749EF5E5}" dt="2023-05-04T23:18:59.815" v="835" actId="20577"/>
          <ac:spMkLst>
            <pc:docMk/>
            <pc:sldMk cId="874476574" sldId="258"/>
            <ac:spMk id="31" creationId="{AC1FC83E-178A-4E87-A0D8-2F17B278FFF5}"/>
          </ac:spMkLst>
        </pc:spChg>
        <pc:spChg chg="add mod">
          <ac:chgData name="TeamKids - Cheltenham East Primary" userId="d3fc93f2-66a9-4304-a10d-29cfd544172e" providerId="ADAL" clId="{A33A4EF1-74CE-409B-8960-6D36749EF5E5}" dt="2023-05-04T23:20:05.435" v="866" actId="20577"/>
          <ac:spMkLst>
            <pc:docMk/>
            <pc:sldMk cId="874476574" sldId="258"/>
            <ac:spMk id="32" creationId="{5027F6B5-3BE5-E095-B4A7-E69DF7B7652A}"/>
          </ac:spMkLst>
        </pc:spChg>
        <pc:spChg chg="del mod">
          <ac:chgData name="TeamKids - Cheltenham East Primary" userId="d3fc93f2-66a9-4304-a10d-29cfd544172e" providerId="ADAL" clId="{A33A4EF1-74CE-409B-8960-6D36749EF5E5}" dt="2023-04-27T23:44:12.892" v="381"/>
          <ac:spMkLst>
            <pc:docMk/>
            <pc:sldMk cId="874476574" sldId="258"/>
            <ac:spMk id="44" creationId="{8645B0F2-6465-3346-A86A-B833168191A8}"/>
          </ac:spMkLst>
        </pc:spChg>
        <pc:spChg chg="mod">
          <ac:chgData name="TeamKids - Cheltenham East Primary" userId="d3fc93f2-66a9-4304-a10d-29cfd544172e" providerId="ADAL" clId="{A33A4EF1-74CE-409B-8960-6D36749EF5E5}" dt="2023-04-27T23:45:17.740" v="448" actId="1076"/>
          <ac:spMkLst>
            <pc:docMk/>
            <pc:sldMk cId="874476574" sldId="258"/>
            <ac:spMk id="45" creationId="{EBFBF44F-0BC5-A54D-AA9A-C46BA4650166}"/>
          </ac:spMkLst>
        </pc:spChg>
        <pc:spChg chg="mod">
          <ac:chgData name="TeamKids - Cheltenham East Primary" userId="d3fc93f2-66a9-4304-a10d-29cfd544172e" providerId="ADAL" clId="{A33A4EF1-74CE-409B-8960-6D36749EF5E5}" dt="2023-04-27T23:44:08.559" v="378" actId="20577"/>
          <ac:spMkLst>
            <pc:docMk/>
            <pc:sldMk cId="874476574" sldId="258"/>
            <ac:spMk id="48" creationId="{7200E5BC-BBB7-3C49-809B-EB9A84214327}"/>
          </ac:spMkLst>
        </pc:spChg>
        <pc:spChg chg="mod">
          <ac:chgData name="TeamKids - Cheltenham East Primary" userId="d3fc93f2-66a9-4304-a10d-29cfd544172e" providerId="ADAL" clId="{A33A4EF1-74CE-409B-8960-6D36749EF5E5}" dt="2023-04-27T23:45:37.215" v="472" actId="20577"/>
          <ac:spMkLst>
            <pc:docMk/>
            <pc:sldMk cId="874476574" sldId="258"/>
            <ac:spMk id="49" creationId="{36FF00A8-487D-9842-9CF1-66D33AD92F31}"/>
          </ac:spMkLst>
        </pc:spChg>
        <pc:spChg chg="mod">
          <ac:chgData name="TeamKids - Cheltenham East Primary" userId="d3fc93f2-66a9-4304-a10d-29cfd544172e" providerId="ADAL" clId="{A33A4EF1-74CE-409B-8960-6D36749EF5E5}" dt="2023-04-27T23:45:55.199" v="504" actId="20577"/>
          <ac:spMkLst>
            <pc:docMk/>
            <pc:sldMk cId="874476574" sldId="258"/>
            <ac:spMk id="51" creationId="{EBD1FCF4-43EE-784A-870C-2741A185C0C7}"/>
          </ac:spMkLst>
        </pc:spChg>
        <pc:spChg chg="del mod">
          <ac:chgData name="TeamKids - Cheltenham East Primary" userId="d3fc93f2-66a9-4304-a10d-29cfd544172e" providerId="ADAL" clId="{A33A4EF1-74CE-409B-8960-6D36749EF5E5}" dt="2023-05-04T22:06:02.078" v="566" actId="478"/>
          <ac:spMkLst>
            <pc:docMk/>
            <pc:sldMk cId="874476574" sldId="258"/>
            <ac:spMk id="60" creationId="{C670A1C7-09DE-DC4F-BE47-C743826A6E4D}"/>
          </ac:spMkLst>
        </pc:spChg>
        <pc:spChg chg="mod">
          <ac:chgData name="TeamKids - Cheltenham East Primary" userId="d3fc93f2-66a9-4304-a10d-29cfd544172e" providerId="ADAL" clId="{A33A4EF1-74CE-409B-8960-6D36749EF5E5}" dt="2023-05-04T22:11:52.053" v="581" actId="20577"/>
          <ac:spMkLst>
            <pc:docMk/>
            <pc:sldMk cId="874476574" sldId="258"/>
            <ac:spMk id="68" creationId="{4BC1B856-83F0-654D-83AD-AB3D3ED354E3}"/>
          </ac:spMkLst>
        </pc:spChg>
        <pc:spChg chg="mod">
          <ac:chgData name="TeamKids - Cheltenham East Primary" userId="d3fc93f2-66a9-4304-a10d-29cfd544172e" providerId="ADAL" clId="{A33A4EF1-74CE-409B-8960-6D36749EF5E5}" dt="2023-05-04T22:39:51.145" v="710" actId="20577"/>
          <ac:spMkLst>
            <pc:docMk/>
            <pc:sldMk cId="874476574" sldId="258"/>
            <ac:spMk id="86" creationId="{63E343B8-5F02-974F-8CDE-DAAB32F1165F}"/>
          </ac:spMkLst>
        </pc:spChg>
        <pc:picChg chg="add del mod">
          <ac:chgData name="TeamKids - Cheltenham East Primary" userId="d3fc93f2-66a9-4304-a10d-29cfd544172e" providerId="ADAL" clId="{A33A4EF1-74CE-409B-8960-6D36749EF5E5}" dt="2023-04-27T23:44:36.258" v="384" actId="478"/>
          <ac:picMkLst>
            <pc:docMk/>
            <pc:sldMk cId="874476574" sldId="258"/>
            <ac:picMk id="6" creationId="{FFCFD0DF-B65F-8E1C-67A0-00D4DD7817A1}"/>
          </ac:picMkLst>
        </pc:picChg>
        <pc:picChg chg="add del mod">
          <ac:chgData name="TeamKids - Cheltenham East Primary" userId="d3fc93f2-66a9-4304-a10d-29cfd544172e" providerId="ADAL" clId="{A33A4EF1-74CE-409B-8960-6D36749EF5E5}" dt="2023-04-27T23:53:02.003" v="512" actId="478"/>
          <ac:picMkLst>
            <pc:docMk/>
            <pc:sldMk cId="874476574" sldId="258"/>
            <ac:picMk id="8" creationId="{311C2CDA-3132-2E36-E645-DCB2E470AC3C}"/>
          </ac:picMkLst>
        </pc:picChg>
        <pc:picChg chg="add del mod">
          <ac:chgData name="TeamKids - Cheltenham East Primary" userId="d3fc93f2-66a9-4304-a10d-29cfd544172e" providerId="ADAL" clId="{A33A4EF1-74CE-409B-8960-6D36749EF5E5}" dt="2023-05-04T22:11:28.144" v="576" actId="478"/>
          <ac:picMkLst>
            <pc:docMk/>
            <pc:sldMk cId="874476574" sldId="258"/>
            <ac:picMk id="9" creationId="{A91E36E3-EF30-83D7-19FC-E0D20FEC12AE}"/>
          </ac:picMkLst>
        </pc:picChg>
        <pc:picChg chg="add del mod">
          <ac:chgData name="TeamKids - Cheltenham East Primary" userId="d3fc93f2-66a9-4304-a10d-29cfd544172e" providerId="ADAL" clId="{A33A4EF1-74CE-409B-8960-6D36749EF5E5}" dt="2023-05-04T22:31:58.848" v="599" actId="478"/>
          <ac:picMkLst>
            <pc:docMk/>
            <pc:sldMk cId="874476574" sldId="258"/>
            <ac:picMk id="12" creationId="{72217DF6-6F74-6816-9B1B-FE8C39016D2B}"/>
          </ac:picMkLst>
        </pc:picChg>
        <pc:picChg chg="add mod">
          <ac:chgData name="TeamKids - Cheltenham East Primary" userId="d3fc93f2-66a9-4304-a10d-29cfd544172e" providerId="ADAL" clId="{A33A4EF1-74CE-409B-8960-6D36749EF5E5}" dt="2023-05-04T22:31:23.949" v="591" actId="27614"/>
          <ac:picMkLst>
            <pc:docMk/>
            <pc:sldMk cId="874476574" sldId="258"/>
            <ac:picMk id="14" creationId="{7AD6E934-250D-095C-1EAE-49409ECB3D0C}"/>
          </ac:picMkLst>
        </pc:picChg>
        <pc:picChg chg="del">
          <ac:chgData name="TeamKids - Cheltenham East Primary" userId="d3fc93f2-66a9-4304-a10d-29cfd544172e" providerId="ADAL" clId="{A33A4EF1-74CE-409B-8960-6D36749EF5E5}" dt="2023-04-27T23:53:28.399" v="514" actId="478"/>
          <ac:picMkLst>
            <pc:docMk/>
            <pc:sldMk cId="874476574" sldId="258"/>
            <ac:picMk id="15" creationId="{0525286A-7148-B314-EA18-72DF2E29ED60}"/>
          </ac:picMkLst>
        </pc:picChg>
        <pc:picChg chg="add mod">
          <ac:chgData name="TeamKids - Cheltenham East Primary" userId="d3fc93f2-66a9-4304-a10d-29cfd544172e" providerId="ADAL" clId="{A33A4EF1-74CE-409B-8960-6D36749EF5E5}" dt="2023-05-04T22:31:28.845" v="594" actId="962"/>
          <ac:picMkLst>
            <pc:docMk/>
            <pc:sldMk cId="874476574" sldId="258"/>
            <ac:picMk id="16" creationId="{0222527D-A0ED-E44A-942E-FAC5FC773F23}"/>
          </ac:picMkLst>
        </pc:picChg>
        <pc:picChg chg="del">
          <ac:chgData name="TeamKids - Cheltenham East Primary" userId="d3fc93f2-66a9-4304-a10d-29cfd544172e" providerId="ADAL" clId="{A33A4EF1-74CE-409B-8960-6D36749EF5E5}" dt="2023-04-27T23:52:35.342" v="505" actId="478"/>
          <ac:picMkLst>
            <pc:docMk/>
            <pc:sldMk cId="874476574" sldId="258"/>
            <ac:picMk id="17" creationId="{2AF36C76-DDC2-F951-13E7-ABE8D75CE5F4}"/>
          </ac:picMkLst>
        </pc:picChg>
        <pc:picChg chg="add del mod">
          <ac:chgData name="TeamKids - Cheltenham East Primary" userId="d3fc93f2-66a9-4304-a10d-29cfd544172e" providerId="ADAL" clId="{A33A4EF1-74CE-409B-8960-6D36749EF5E5}" dt="2023-05-04T22:11:26.112" v="575" actId="478"/>
          <ac:picMkLst>
            <pc:docMk/>
            <pc:sldMk cId="874476574" sldId="258"/>
            <ac:picMk id="18" creationId="{770844A8-69E6-72A6-0386-9C82462BC265}"/>
          </ac:picMkLst>
        </pc:picChg>
        <pc:picChg chg="add mod">
          <ac:chgData name="TeamKids - Cheltenham East Primary" userId="d3fc93f2-66a9-4304-a10d-29cfd544172e" providerId="ADAL" clId="{A33A4EF1-74CE-409B-8960-6D36749EF5E5}" dt="2023-05-04T22:34:02.633" v="629" actId="14100"/>
          <ac:picMkLst>
            <pc:docMk/>
            <pc:sldMk cId="874476574" sldId="258"/>
            <ac:picMk id="19" creationId="{0A111431-AB88-89F7-31CC-4B9AF49D337E}"/>
          </ac:picMkLst>
        </pc:picChg>
        <pc:picChg chg="add del mod">
          <ac:chgData name="TeamKids - Cheltenham East Primary" userId="d3fc93f2-66a9-4304-a10d-29cfd544172e" providerId="ADAL" clId="{A33A4EF1-74CE-409B-8960-6D36749EF5E5}" dt="2023-04-27T23:55:25.467" v="529" actId="478"/>
          <ac:picMkLst>
            <pc:docMk/>
            <pc:sldMk cId="874476574" sldId="258"/>
            <ac:picMk id="20" creationId="{D27C0BB3-4078-0B5C-B491-CC5C21643130}"/>
          </ac:picMkLst>
        </pc:picChg>
        <pc:picChg chg="del">
          <ac:chgData name="TeamKids - Cheltenham East Primary" userId="d3fc93f2-66a9-4304-a10d-29cfd544172e" providerId="ADAL" clId="{A33A4EF1-74CE-409B-8960-6D36749EF5E5}" dt="2023-04-27T23:44:12.876" v="379" actId="478"/>
          <ac:picMkLst>
            <pc:docMk/>
            <pc:sldMk cId="874476574" sldId="258"/>
            <ac:picMk id="22" creationId="{0004FD66-283D-0132-5335-A13C915621FC}"/>
          </ac:picMkLst>
        </pc:picChg>
        <pc:picChg chg="add del mod">
          <ac:chgData name="TeamKids - Cheltenham East Primary" userId="d3fc93f2-66a9-4304-a10d-29cfd544172e" providerId="ADAL" clId="{A33A4EF1-74CE-409B-8960-6D36749EF5E5}" dt="2023-05-04T22:11:29.851" v="577" actId="478"/>
          <ac:picMkLst>
            <pc:docMk/>
            <pc:sldMk cId="874476574" sldId="258"/>
            <ac:picMk id="26" creationId="{7094B24A-37AA-93F6-81D9-CD4EFD53887C}"/>
          </ac:picMkLst>
        </pc:picChg>
        <pc:picChg chg="del mod">
          <ac:chgData name="TeamKids - Cheltenham East Primary" userId="d3fc93f2-66a9-4304-a10d-29cfd544172e" providerId="ADAL" clId="{A33A4EF1-74CE-409B-8960-6D36749EF5E5}" dt="2023-04-27T23:53:25.838" v="513" actId="478"/>
          <ac:picMkLst>
            <pc:docMk/>
            <pc:sldMk cId="874476574" sldId="258"/>
            <ac:picMk id="31" creationId="{C3298D69-A491-FD96-D2EF-519806FFE4AA}"/>
          </ac:picMkLst>
        </pc:picChg>
        <pc:picChg chg="del">
          <ac:chgData name="TeamKids - Cheltenham East Primary" userId="d3fc93f2-66a9-4304-a10d-29cfd544172e" providerId="ADAL" clId="{A33A4EF1-74CE-409B-8960-6D36749EF5E5}" dt="2023-04-27T23:53:35.266" v="517" actId="478"/>
          <ac:picMkLst>
            <pc:docMk/>
            <pc:sldMk cId="874476574" sldId="258"/>
            <ac:picMk id="32" creationId="{9977B28A-72CD-81F9-5879-7AD79089CAC6}"/>
          </ac:picMkLst>
        </pc:picChg>
        <pc:picChg chg="del">
          <ac:chgData name="TeamKids - Cheltenham East Primary" userId="d3fc93f2-66a9-4304-a10d-29cfd544172e" providerId="ADAL" clId="{A33A4EF1-74CE-409B-8960-6D36749EF5E5}" dt="2023-04-27T23:53:37.087" v="518" actId="478"/>
          <ac:picMkLst>
            <pc:docMk/>
            <pc:sldMk cId="874476574" sldId="258"/>
            <ac:picMk id="38" creationId="{13598592-76A7-D38E-1FB1-D9C7AF1CCD09}"/>
          </ac:picMkLst>
        </pc:picChg>
        <pc:picChg chg="del">
          <ac:chgData name="TeamKids - Cheltenham East Primary" userId="d3fc93f2-66a9-4304-a10d-29cfd544172e" providerId="ADAL" clId="{A33A4EF1-74CE-409B-8960-6D36749EF5E5}" dt="2023-04-27T23:53:39.136" v="519" actId="478"/>
          <ac:picMkLst>
            <pc:docMk/>
            <pc:sldMk cId="874476574" sldId="258"/>
            <ac:picMk id="40" creationId="{F9B66635-85B0-867E-76BC-10C38BAF9815}"/>
          </ac:picMkLst>
        </pc:picChg>
      </pc:sldChg>
    </pc:docChg>
  </pc:docChgLst>
  <pc:docChgLst>
    <pc:chgData name="TeamKids - Cheltenham East Primary" userId="d3fc93f2-66a9-4304-a10d-29cfd544172e" providerId="ADAL" clId="{5FD5EE72-9C75-496F-80BA-B6E69FC8F764}"/>
    <pc:docChg chg="undo custSel modSld">
      <pc:chgData name="TeamKids - Cheltenham East Primary" userId="d3fc93f2-66a9-4304-a10d-29cfd544172e" providerId="ADAL" clId="{5FD5EE72-9C75-496F-80BA-B6E69FC8F764}" dt="2023-03-26T22:06:29.124" v="1441" actId="1076"/>
      <pc:docMkLst>
        <pc:docMk/>
      </pc:docMkLst>
      <pc:sldChg chg="addSp delSp modSp mod">
        <pc:chgData name="TeamKids - Cheltenham East Primary" userId="d3fc93f2-66a9-4304-a10d-29cfd544172e" providerId="ADAL" clId="{5FD5EE72-9C75-496F-80BA-B6E69FC8F764}" dt="2023-03-26T22:06:29.124" v="1441" actId="1076"/>
        <pc:sldMkLst>
          <pc:docMk/>
          <pc:sldMk cId="874476574" sldId="258"/>
        </pc:sldMkLst>
        <pc:spChg chg="add del mod">
          <ac:chgData name="TeamKids - Cheltenham East Primary" userId="d3fc93f2-66a9-4304-a10d-29cfd544172e" providerId="ADAL" clId="{5FD5EE72-9C75-496F-80BA-B6E69FC8F764}" dt="2023-03-26T11:19:03.614" v="3" actId="931"/>
          <ac:spMkLst>
            <pc:docMk/>
            <pc:sldMk cId="874476574" sldId="258"/>
            <ac:spMk id="3" creationId="{B824EF30-B005-474D-DFD4-15DA57E3217B}"/>
          </ac:spMkLst>
        </pc:spChg>
        <pc:spChg chg="add del mod">
          <ac:chgData name="TeamKids - Cheltenham East Primary" userId="d3fc93f2-66a9-4304-a10d-29cfd544172e" providerId="ADAL" clId="{5FD5EE72-9C75-496F-80BA-B6E69FC8F764}" dt="2023-03-26T11:20:08.882" v="7" actId="931"/>
          <ac:spMkLst>
            <pc:docMk/>
            <pc:sldMk cId="874476574" sldId="258"/>
            <ac:spMk id="9" creationId="{671B883A-B551-CC7D-B2C2-A054269FC658}"/>
          </ac:spMkLst>
        </pc:spChg>
        <pc:spChg chg="add del mod">
          <ac:chgData name="TeamKids - Cheltenham East Primary" userId="d3fc93f2-66a9-4304-a10d-29cfd544172e" providerId="ADAL" clId="{5FD5EE72-9C75-496F-80BA-B6E69FC8F764}" dt="2023-03-26T11:20:19.051" v="11" actId="931"/>
          <ac:spMkLst>
            <pc:docMk/>
            <pc:sldMk cId="874476574" sldId="258"/>
            <ac:spMk id="14" creationId="{33D7ABB1-DA81-6848-BA63-92AB9128455B}"/>
          </ac:spMkLst>
        </pc:spChg>
        <pc:spChg chg="mod">
          <ac:chgData name="TeamKids - Cheltenham East Primary" userId="d3fc93f2-66a9-4304-a10d-29cfd544172e" providerId="ADAL" clId="{5FD5EE72-9C75-496F-80BA-B6E69FC8F764}" dt="2023-03-26T11:24:52.779" v="85" actId="1076"/>
          <ac:spMkLst>
            <pc:docMk/>
            <pc:sldMk cId="874476574" sldId="258"/>
            <ac:spMk id="18" creationId="{339EB08E-21AC-6446-95E4-7108819B3D2E}"/>
          </ac:spMkLst>
        </pc:spChg>
        <pc:spChg chg="mod">
          <ac:chgData name="TeamKids - Cheltenham East Primary" userId="d3fc93f2-66a9-4304-a10d-29cfd544172e" providerId="ADAL" clId="{5FD5EE72-9C75-496F-80BA-B6E69FC8F764}" dt="2023-03-26T11:24:49.531" v="84" actId="1076"/>
          <ac:spMkLst>
            <pc:docMk/>
            <pc:sldMk cId="874476574" sldId="258"/>
            <ac:spMk id="19" creationId="{3AD0E962-ED24-3B46-97A9-4EACF7EAF418}"/>
          </ac:spMkLst>
        </pc:spChg>
        <pc:spChg chg="mod">
          <ac:chgData name="TeamKids - Cheltenham East Primary" userId="d3fc93f2-66a9-4304-a10d-29cfd544172e" providerId="ADAL" clId="{5FD5EE72-9C75-496F-80BA-B6E69FC8F764}" dt="2023-03-26T11:25:00.930" v="87" actId="1076"/>
          <ac:spMkLst>
            <pc:docMk/>
            <pc:sldMk cId="874476574" sldId="258"/>
            <ac:spMk id="21" creationId="{189A6A34-B22C-F44A-BFFB-12B3B2F6DCD9}"/>
          </ac:spMkLst>
        </pc:spChg>
        <pc:spChg chg="add del mod">
          <ac:chgData name="TeamKids - Cheltenham East Primary" userId="d3fc93f2-66a9-4304-a10d-29cfd544172e" providerId="ADAL" clId="{5FD5EE72-9C75-496F-80BA-B6E69FC8F764}" dt="2023-03-26T11:26:54.710" v="146" actId="1076"/>
          <ac:spMkLst>
            <pc:docMk/>
            <pc:sldMk cId="874476574" sldId="258"/>
            <ac:spMk id="23" creationId="{09636A4C-275D-9A44-ADEA-C3A87B4DE85D}"/>
          </ac:spMkLst>
        </pc:spChg>
        <pc:spChg chg="add del mod">
          <ac:chgData name="TeamKids - Cheltenham East Primary" userId="d3fc93f2-66a9-4304-a10d-29cfd544172e" providerId="ADAL" clId="{5FD5EE72-9C75-496F-80BA-B6E69FC8F764}" dt="2023-03-26T11:21:38.248" v="15" actId="931"/>
          <ac:spMkLst>
            <pc:docMk/>
            <pc:sldMk cId="874476574" sldId="258"/>
            <ac:spMk id="28" creationId="{7C1EF442-2F49-1CBF-3A5E-7C1DC7CDBE0A}"/>
          </ac:spMkLst>
        </pc:spChg>
        <pc:spChg chg="mod">
          <ac:chgData name="TeamKids - Cheltenham East Primary" userId="d3fc93f2-66a9-4304-a10d-29cfd544172e" providerId="ADAL" clId="{5FD5EE72-9C75-496F-80BA-B6E69FC8F764}" dt="2023-03-26T11:24:56.899" v="86" actId="1076"/>
          <ac:spMkLst>
            <pc:docMk/>
            <pc:sldMk cId="874476574" sldId="258"/>
            <ac:spMk id="58" creationId="{A5A07ABA-DB90-8C46-B4D7-57D3FE53E5A2}"/>
          </ac:spMkLst>
        </pc:spChg>
        <pc:spChg chg="add del mod">
          <ac:chgData name="TeamKids - Cheltenham East Primary" userId="d3fc93f2-66a9-4304-a10d-29cfd544172e" providerId="ADAL" clId="{5FD5EE72-9C75-496F-80BA-B6E69FC8F764}" dt="2023-03-26T11:26:23.909" v="110" actId="20577"/>
          <ac:spMkLst>
            <pc:docMk/>
            <pc:sldMk cId="874476574" sldId="258"/>
            <ac:spMk id="60" creationId="{C670A1C7-09DE-DC4F-BE47-C743826A6E4D}"/>
          </ac:spMkLst>
        </pc:spChg>
        <pc:spChg chg="mod">
          <ac:chgData name="TeamKids - Cheltenham East Primary" userId="d3fc93f2-66a9-4304-a10d-29cfd544172e" providerId="ADAL" clId="{5FD5EE72-9C75-496F-80BA-B6E69FC8F764}" dt="2023-03-26T11:17:27.011" v="1" actId="20577"/>
          <ac:spMkLst>
            <pc:docMk/>
            <pc:sldMk cId="874476574" sldId="258"/>
            <ac:spMk id="68" creationId="{4BC1B856-83F0-654D-83AD-AB3D3ED354E3}"/>
          </ac:spMkLst>
        </pc:spChg>
        <pc:spChg chg="mod">
          <ac:chgData name="TeamKids - Cheltenham East Primary" userId="d3fc93f2-66a9-4304-a10d-29cfd544172e" providerId="ADAL" clId="{5FD5EE72-9C75-496F-80BA-B6E69FC8F764}" dt="2023-03-26T22:06:29.124" v="1441" actId="1076"/>
          <ac:spMkLst>
            <pc:docMk/>
            <pc:sldMk cId="874476574" sldId="258"/>
            <ac:spMk id="86" creationId="{63E343B8-5F02-974F-8CDE-DAAB32F1165F}"/>
          </ac:spMkLst>
        </pc:spChg>
        <pc:picChg chg="del">
          <ac:chgData name="TeamKids - Cheltenham East Primary" userId="d3fc93f2-66a9-4304-a10d-29cfd544172e" providerId="ADAL" clId="{5FD5EE72-9C75-496F-80BA-B6E69FC8F764}" dt="2023-03-26T11:18:50.312" v="2" actId="478"/>
          <ac:picMkLst>
            <pc:docMk/>
            <pc:sldMk cId="874476574" sldId="258"/>
            <ac:picMk id="4" creationId="{CC0291A0-B67D-49E3-A344-6330E4F52EF0}"/>
          </ac:picMkLst>
        </pc:picChg>
        <pc:picChg chg="add del mod">
          <ac:chgData name="TeamKids - Cheltenham East Primary" userId="d3fc93f2-66a9-4304-a10d-29cfd544172e" providerId="ADAL" clId="{5FD5EE72-9C75-496F-80BA-B6E69FC8F764}" dt="2023-03-26T11:20:24.197" v="14" actId="478"/>
          <ac:picMkLst>
            <pc:docMk/>
            <pc:sldMk cId="874476574" sldId="258"/>
            <ac:picMk id="6" creationId="{BF0FA558-3AC1-60C5-7891-78A566840695}"/>
          </ac:picMkLst>
        </pc:picChg>
        <pc:picChg chg="del">
          <ac:chgData name="TeamKids - Cheltenham East Primary" userId="d3fc93f2-66a9-4304-a10d-29cfd544172e" providerId="ADAL" clId="{5FD5EE72-9C75-496F-80BA-B6E69FC8F764}" dt="2023-03-26T11:20:02.824" v="6" actId="478"/>
          <ac:picMkLst>
            <pc:docMk/>
            <pc:sldMk cId="874476574" sldId="258"/>
            <ac:picMk id="8" creationId="{14DE7688-28FE-19D1-7DF0-FA69AFD968AC}"/>
          </ac:picMkLst>
        </pc:picChg>
        <pc:picChg chg="del mod">
          <ac:chgData name="TeamKids - Cheltenham East Primary" userId="d3fc93f2-66a9-4304-a10d-29cfd544172e" providerId="ADAL" clId="{5FD5EE72-9C75-496F-80BA-B6E69FC8F764}" dt="2023-03-26T11:20:13.168" v="10" actId="478"/>
          <ac:picMkLst>
            <pc:docMk/>
            <pc:sldMk cId="874476574" sldId="258"/>
            <ac:picMk id="10" creationId="{F04BE793-66E0-BE49-C697-E3B9B8758F63}"/>
          </ac:picMkLst>
        </pc:picChg>
        <pc:picChg chg="add mod">
          <ac:chgData name="TeamKids - Cheltenham East Primary" userId="d3fc93f2-66a9-4304-a10d-29cfd544172e" providerId="ADAL" clId="{5FD5EE72-9C75-496F-80BA-B6E69FC8F764}" dt="2023-03-26T11:20:12.082" v="8" actId="27614"/>
          <ac:picMkLst>
            <pc:docMk/>
            <pc:sldMk cId="874476574" sldId="258"/>
            <ac:picMk id="12" creationId="{24A8C3BB-847B-E607-9539-D03E9434C2B3}"/>
          </ac:picMkLst>
        </pc:picChg>
        <pc:picChg chg="add mod">
          <ac:chgData name="TeamKids - Cheltenham East Primary" userId="d3fc93f2-66a9-4304-a10d-29cfd544172e" providerId="ADAL" clId="{5FD5EE72-9C75-496F-80BA-B6E69FC8F764}" dt="2023-03-26T11:20:21.539" v="13" actId="962"/>
          <ac:picMkLst>
            <pc:docMk/>
            <pc:sldMk cId="874476574" sldId="258"/>
            <ac:picMk id="26" creationId="{AA478724-8968-2964-02C6-DF4A4255834E}"/>
          </ac:picMkLst>
        </pc:picChg>
        <pc:picChg chg="add mod">
          <ac:chgData name="TeamKids - Cheltenham East Primary" userId="d3fc93f2-66a9-4304-a10d-29cfd544172e" providerId="ADAL" clId="{5FD5EE72-9C75-496F-80BA-B6E69FC8F764}" dt="2023-03-26T11:21:42.382" v="17" actId="962"/>
          <ac:picMkLst>
            <pc:docMk/>
            <pc:sldMk cId="874476574" sldId="258"/>
            <ac:picMk id="33" creationId="{43ACDBB9-2C65-DA66-F3AE-D5948E48BC8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6/2/2023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Musical Theatre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77364" y="4377280"/>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Super Sports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192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Super Sports Club</a:t>
            </a:r>
          </a:p>
        </p:txBody>
      </p:sp>
      <p:sp>
        <p:nvSpPr>
          <p:cNvPr id="86" name="TextBox 85">
            <a:extLst>
              <a:ext uri="{FF2B5EF4-FFF2-40B4-BE49-F238E27FC236}">
                <a16:creationId xmlns:a16="http://schemas.microsoft.com/office/drawing/2014/main" id="{63E343B8-5F02-974F-8CDE-DAAB32F1165F}"/>
              </a:ext>
            </a:extLst>
          </p:cNvPr>
          <p:cNvSpPr txBox="1"/>
          <p:nvPr/>
        </p:nvSpPr>
        <p:spPr>
          <a:xfrm>
            <a:off x="0" y="2349848"/>
            <a:ext cx="4098790" cy="4324261"/>
          </a:xfrm>
          <a:prstGeom prst="rect">
            <a:avLst/>
          </a:prstGeom>
          <a:noFill/>
        </p:spPr>
        <p:txBody>
          <a:bodyPr wrap="square" rtlCol="0">
            <a:spAutoFit/>
          </a:bodyPr>
          <a:lstStyle/>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Dear Parents and Guardians,</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We hope this newsletter finds you in good health and high spirits. As we approach the end of the term, we have some exciting updates and important announcements to share with you.</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Term Challenge: Eco-Engineers - Closing Soon!</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Our Term Challenge, Eco-Engineers, has been a tremendous success so far. We have witnessed our children's creativity and environmental awareness blossom as they worked diligently to build our very own Junk City using recyclable materials. We are amazed by the structures they have constructed, demonstrating their resourcefulness and teamwork.</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We would like to remind everyone that the Eco-Engineers challenge will be closing this Friday, 9th of June. We encourage every child to contribute to our Junk City and showcase their innovation and sustainable thinking. Let's come together to create a remarkable city that embodies the spirit of recycling and reusing.</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Winter School Holiday Program Bookings Now Open!</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With the winter school holidays just around the corner, we are thrilled to announce that our Winter School Holiday Program bookings have officially opened! We have prepared an exciting lineup of activities and experiences to keep your children engaged and entertained throughout the break.</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Our program includes both exciting excursions and captivating incursions. For those who enjoy outdoor adventures, we have organized thrilling activities such as the Winter Party, Rock Climbing, and Movies. These outings will provide your child with opportunities to explore, challenge themselves, and create lasting memories with their friends.</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Additionally, we have arranged a series of fascinating incursions, including Dr. Hubble's Bubbles, Harps A Breeze, World Games, and Animal Antics. These interactive sessions will captivate your child's curiosity and provide unique learning experiences that are both educational and fun.</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You can find more details about the program and book your child's preferred activities on our Team Kids website or by contacting customer service on 1300 035 000.</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We look forward to providing your children with an unforgettable winter holiday experience filled with laughter, learning, and new friendships.</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Warm regards,</a:t>
            </a:r>
          </a:p>
          <a:p>
            <a:pPr>
              <a:spcAft>
                <a:spcPts val="600"/>
              </a:spcAft>
            </a:pPr>
            <a:r>
              <a:rPr lang="en-US" sz="700" dirty="0">
                <a:solidFill>
                  <a:schemeClr val="bg2">
                    <a:lumMod val="25000"/>
                  </a:schemeClr>
                </a:solidFill>
                <a:latin typeface="Arial Nova Light" panose="020B0304020202020204" pitchFamily="34" charset="0"/>
                <a:sym typeface="Wingdings" panose="05000000000000000000" pitchFamily="2" charset="2"/>
              </a:rPr>
              <a:t>Eric</a:t>
            </a:r>
          </a:p>
          <a:p>
            <a:pPr>
              <a:spcAft>
                <a:spcPts val="600"/>
              </a:spcAft>
            </a:pPr>
            <a:endParaRPr lang="en-US" sz="700" dirty="0">
              <a:solidFill>
                <a:schemeClr val="bg2">
                  <a:lumMod val="25000"/>
                </a:schemeClr>
              </a:solidFill>
              <a:latin typeface="Arial Nova Light" panose="020B0304020202020204" pitchFamily="34" charset="0"/>
              <a:sym typeface="Wingdings" panose="05000000000000000000" pitchFamily="2" charset="2"/>
            </a:endParaRP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7 </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sp>
        <p:nvSpPr>
          <p:cNvPr id="21" name="TextBox 20">
            <a:extLst>
              <a:ext uri="{FF2B5EF4-FFF2-40B4-BE49-F238E27FC236}">
                <a16:creationId xmlns:a16="http://schemas.microsoft.com/office/drawing/2014/main" id="{668BEB83-C507-C580-FABF-4E849179987A}"/>
              </a:ext>
            </a:extLst>
          </p:cNvPr>
          <p:cNvSpPr txBox="1"/>
          <p:nvPr/>
        </p:nvSpPr>
        <p:spPr>
          <a:xfrm>
            <a:off x="649728" y="6966201"/>
            <a:ext cx="2295241" cy="253916"/>
          </a:xfrm>
          <a:prstGeom prst="rect">
            <a:avLst/>
          </a:prstGeom>
          <a:noFill/>
        </p:spPr>
        <p:txBody>
          <a:bodyPr wrap="square" rtlCol="0">
            <a:spAutoFit/>
          </a:bodyPr>
          <a:lstStyle/>
          <a:p>
            <a:r>
              <a:rPr lang="en-AU" sz="1050" dirty="0"/>
              <a:t>World Environment Day</a:t>
            </a:r>
          </a:p>
        </p:txBody>
      </p:sp>
      <p:sp>
        <p:nvSpPr>
          <p:cNvPr id="22" name="TextBox 21">
            <a:extLst>
              <a:ext uri="{FF2B5EF4-FFF2-40B4-BE49-F238E27FC236}">
                <a16:creationId xmlns:a16="http://schemas.microsoft.com/office/drawing/2014/main" id="{0E9A818B-9F3A-404C-BCF6-088D558A72B5}"/>
              </a:ext>
            </a:extLst>
          </p:cNvPr>
          <p:cNvSpPr txBox="1"/>
          <p:nvPr/>
        </p:nvSpPr>
        <p:spPr>
          <a:xfrm>
            <a:off x="649728" y="7205026"/>
            <a:ext cx="2099061" cy="253916"/>
          </a:xfrm>
          <a:prstGeom prst="rect">
            <a:avLst/>
          </a:prstGeom>
          <a:noFill/>
        </p:spPr>
        <p:txBody>
          <a:bodyPr wrap="square" rtlCol="0">
            <a:spAutoFit/>
          </a:bodyPr>
          <a:lstStyle/>
          <a:p>
            <a:r>
              <a:rPr lang="en-AU" sz="1050" dirty="0"/>
              <a:t>05/06/2023</a:t>
            </a:r>
          </a:p>
        </p:txBody>
      </p:sp>
      <p:sp>
        <p:nvSpPr>
          <p:cNvPr id="27" name="TextBox 26">
            <a:extLst>
              <a:ext uri="{FF2B5EF4-FFF2-40B4-BE49-F238E27FC236}">
                <a16:creationId xmlns:a16="http://schemas.microsoft.com/office/drawing/2014/main" id="{4D463242-EE58-0E13-384A-46B9DECBFC93}"/>
              </a:ext>
            </a:extLst>
          </p:cNvPr>
          <p:cNvSpPr txBox="1"/>
          <p:nvPr/>
        </p:nvSpPr>
        <p:spPr>
          <a:xfrm>
            <a:off x="649728" y="8157219"/>
            <a:ext cx="2099061" cy="253916"/>
          </a:xfrm>
          <a:prstGeom prst="rect">
            <a:avLst/>
          </a:prstGeom>
          <a:noFill/>
        </p:spPr>
        <p:txBody>
          <a:bodyPr wrap="square" rtlCol="0">
            <a:spAutoFit/>
          </a:bodyPr>
          <a:lstStyle/>
          <a:p>
            <a:r>
              <a:rPr lang="en-AU" sz="1050" dirty="0"/>
              <a:t>Nature Photography Day</a:t>
            </a:r>
          </a:p>
        </p:txBody>
      </p:sp>
      <p:sp>
        <p:nvSpPr>
          <p:cNvPr id="28" name="TextBox 27">
            <a:extLst>
              <a:ext uri="{FF2B5EF4-FFF2-40B4-BE49-F238E27FC236}">
                <a16:creationId xmlns:a16="http://schemas.microsoft.com/office/drawing/2014/main" id="{923DBB3E-2AA8-ED35-8D22-22AE2942D66E}"/>
              </a:ext>
            </a:extLst>
          </p:cNvPr>
          <p:cNvSpPr txBox="1"/>
          <p:nvPr/>
        </p:nvSpPr>
        <p:spPr>
          <a:xfrm>
            <a:off x="649723" y="8401330"/>
            <a:ext cx="2099061" cy="253916"/>
          </a:xfrm>
          <a:prstGeom prst="rect">
            <a:avLst/>
          </a:prstGeom>
          <a:noFill/>
        </p:spPr>
        <p:txBody>
          <a:bodyPr wrap="square" rtlCol="0">
            <a:spAutoFit/>
          </a:bodyPr>
          <a:lstStyle/>
          <a:p>
            <a:r>
              <a:rPr lang="en-AU" sz="1050" dirty="0"/>
              <a:t>15/07/2023</a:t>
            </a:r>
          </a:p>
        </p:txBody>
      </p:sp>
      <p:sp>
        <p:nvSpPr>
          <p:cNvPr id="31" name="TextBox 30">
            <a:extLst>
              <a:ext uri="{FF2B5EF4-FFF2-40B4-BE49-F238E27FC236}">
                <a16:creationId xmlns:a16="http://schemas.microsoft.com/office/drawing/2014/main" id="{AC1FC83E-178A-4E87-A0D8-2F17B278FFF5}"/>
              </a:ext>
            </a:extLst>
          </p:cNvPr>
          <p:cNvSpPr txBox="1"/>
          <p:nvPr/>
        </p:nvSpPr>
        <p:spPr>
          <a:xfrm>
            <a:off x="649722" y="7523143"/>
            <a:ext cx="2099061" cy="253916"/>
          </a:xfrm>
          <a:prstGeom prst="rect">
            <a:avLst/>
          </a:prstGeom>
          <a:noFill/>
        </p:spPr>
        <p:txBody>
          <a:bodyPr wrap="square" rtlCol="0">
            <a:spAutoFit/>
          </a:bodyPr>
          <a:lstStyle/>
          <a:p>
            <a:r>
              <a:rPr lang="en-AU" sz="1050" dirty="0"/>
              <a:t>World Ocean Day</a:t>
            </a:r>
          </a:p>
        </p:txBody>
      </p:sp>
      <p:sp>
        <p:nvSpPr>
          <p:cNvPr id="32" name="TextBox 31">
            <a:extLst>
              <a:ext uri="{FF2B5EF4-FFF2-40B4-BE49-F238E27FC236}">
                <a16:creationId xmlns:a16="http://schemas.microsoft.com/office/drawing/2014/main" id="{5027F6B5-3BE5-E095-B4A7-E69DF7B7652A}"/>
              </a:ext>
            </a:extLst>
          </p:cNvPr>
          <p:cNvSpPr txBox="1"/>
          <p:nvPr/>
        </p:nvSpPr>
        <p:spPr>
          <a:xfrm>
            <a:off x="649724" y="7781774"/>
            <a:ext cx="2099061" cy="253916"/>
          </a:xfrm>
          <a:prstGeom prst="rect">
            <a:avLst/>
          </a:prstGeom>
          <a:noFill/>
        </p:spPr>
        <p:txBody>
          <a:bodyPr wrap="square" rtlCol="0">
            <a:spAutoFit/>
          </a:bodyPr>
          <a:lstStyle/>
          <a:p>
            <a:r>
              <a:rPr lang="en-AU" sz="1050" dirty="0"/>
              <a:t>08/06/2023</a:t>
            </a:r>
          </a:p>
        </p:txBody>
      </p:sp>
      <p:pic>
        <p:nvPicPr>
          <p:cNvPr id="20" name="Picture Placeholder 19" descr="A picture containing text, screenshot, reef, pattern&#10;&#10;Description automatically generated">
            <a:extLst>
              <a:ext uri="{FF2B5EF4-FFF2-40B4-BE49-F238E27FC236}">
                <a16:creationId xmlns:a16="http://schemas.microsoft.com/office/drawing/2014/main" id="{65B72B5C-EDFF-8CFD-E01C-D1442FB09C13}"/>
              </a:ext>
            </a:extLst>
          </p:cNvPr>
          <p:cNvPicPr>
            <a:picLocks noGrp="1" noChangeAspect="1"/>
          </p:cNvPicPr>
          <p:nvPr>
            <p:ph type="pic" sz="quarter" idx="10"/>
          </p:nvPr>
        </p:nvPicPr>
        <p:blipFill rotWithShape="1">
          <a:blip r:embed="rId3"/>
          <a:srcRect l="-13445" t="-153388" r="-19276" b="107931"/>
          <a:stretch/>
        </p:blipFill>
        <p:spPr>
          <a:xfrm>
            <a:off x="3971794" y="6495628"/>
            <a:ext cx="2596755" cy="1063785"/>
          </a:xfrm>
        </p:spPr>
      </p:pic>
      <p:sp>
        <p:nvSpPr>
          <p:cNvPr id="18" name="TextBox 17">
            <a:extLst>
              <a:ext uri="{FF2B5EF4-FFF2-40B4-BE49-F238E27FC236}">
                <a16:creationId xmlns:a16="http://schemas.microsoft.com/office/drawing/2014/main" id="{0A4B108A-BE94-22DD-D165-3AB341548DC0}"/>
              </a:ext>
            </a:extLst>
          </p:cNvPr>
          <p:cNvSpPr txBox="1"/>
          <p:nvPr/>
        </p:nvSpPr>
        <p:spPr>
          <a:xfrm>
            <a:off x="3979046" y="7684798"/>
            <a:ext cx="1313145" cy="1171124"/>
          </a:xfrm>
          <a:prstGeom prst="rect">
            <a:avLst/>
          </a:prstGeom>
          <a:noFill/>
        </p:spPr>
        <p:txBody>
          <a:bodyPr wrap="square" rtlCol="0">
            <a:spAutoFit/>
          </a:bodyPr>
          <a:lstStyle/>
          <a:p>
            <a:endParaRPr lang="en-AU" dirty="0"/>
          </a:p>
        </p:txBody>
      </p:sp>
      <p:pic>
        <p:nvPicPr>
          <p:cNvPr id="4" name="Picture 3">
            <a:extLst>
              <a:ext uri="{FF2B5EF4-FFF2-40B4-BE49-F238E27FC236}">
                <a16:creationId xmlns:a16="http://schemas.microsoft.com/office/drawing/2014/main" id="{02DC957A-8F37-3929-DCA0-BFFF153AAEF2}"/>
              </a:ext>
            </a:extLst>
          </p:cNvPr>
          <p:cNvPicPr>
            <a:picLocks noChangeAspect="1"/>
          </p:cNvPicPr>
          <p:nvPr/>
        </p:nvPicPr>
        <p:blipFill>
          <a:blip r:embed="rId4"/>
          <a:stretch>
            <a:fillRect/>
          </a:stretch>
        </p:blipFill>
        <p:spPr>
          <a:xfrm>
            <a:off x="4017776" y="6274433"/>
            <a:ext cx="2497420" cy="2497420"/>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18214</TotalTime>
  <Words>427</Words>
  <Application>Microsoft Office PowerPoint</Application>
  <PresentationFormat>A4 Paper (210x297 mm)</PresentationFormat>
  <Paragraphs>31</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 Nova Light</vt:lpstr>
      <vt:lpstr>Arial Nova</vt:lpstr>
      <vt:lpstr>Futura Std Book</vt:lpstr>
      <vt:lpstr>Futura Std Medium</vt:lpstr>
      <vt:lpstr>Arial</vt:lpstr>
      <vt:lpstr>Calibri</vt:lpstr>
      <vt:lpstr>Barlow Condensed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2023-06-02T00:42:10Z</dcterms:modified>
</cp:coreProperties>
</file>