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645" r:id="rId2"/>
  </p:sldIdLst>
  <p:sldSz cx="5143500" cy="719931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B3C0F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9" autoAdjust="0"/>
    <p:restoredTop sz="94364" autoAdjust="0"/>
  </p:normalViewPr>
  <p:slideViewPr>
    <p:cSldViewPr>
      <p:cViewPr varScale="1">
        <p:scale>
          <a:sx n="70" d="100"/>
          <a:sy n="70" d="100"/>
        </p:scale>
        <p:origin x="2448" y="66"/>
      </p:cViewPr>
      <p:guideLst>
        <p:guide orient="horz" pos="2268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88FBED-51A0-44D8-BA4A-158554FBF9B2}" type="datetimeFigureOut">
              <a:rPr lang="en-AU"/>
              <a:pPr>
                <a:defRPr/>
              </a:pPr>
              <a:t>12/09/2019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5272F6-0A89-4888-819A-6F8899A8F07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4180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236464"/>
            <a:ext cx="4371975" cy="1543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4079611"/>
            <a:ext cx="3600450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9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2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9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B484-0B3E-480B-B82F-45857514E6D1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D0C2-71E7-4836-A382-10BF540C488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6112-B854-43EB-BED9-A075238DD183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33CA-CA09-4DD5-9711-B169AE2E388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6779" y="384965"/>
            <a:ext cx="867966" cy="81892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889" y="384965"/>
            <a:ext cx="2518172" cy="81892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5DE81-9C85-45FA-8C38-F82E5DC69E96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93A8-BF33-4DCB-B36C-65C8A7194E9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DE28-8447-42A1-B6D9-0AA3E1200C09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E722-F185-410F-BAE1-117EF6508F6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2" y="4626226"/>
            <a:ext cx="4371975" cy="1429864"/>
          </a:xfrm>
        </p:spPr>
        <p:txBody>
          <a:bodyPr anchor="t"/>
          <a:lstStyle>
            <a:lvl1pPr algn="l">
              <a:defRPr sz="1771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2" y="3051386"/>
            <a:ext cx="4371975" cy="1574849"/>
          </a:xfrm>
        </p:spPr>
        <p:txBody>
          <a:bodyPr anchor="b"/>
          <a:lstStyle>
            <a:lvl1pPr marL="0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1pPr>
            <a:lvl2pPr marL="202474" indent="0">
              <a:buNone/>
              <a:defRPr sz="798">
                <a:solidFill>
                  <a:schemeClr val="tx1">
                    <a:tint val="75000"/>
                  </a:schemeClr>
                </a:solidFill>
              </a:defRPr>
            </a:lvl2pPr>
            <a:lvl3pPr marL="404948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607422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4pPr>
            <a:lvl5pPr marL="809896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5pPr>
            <a:lvl6pPr marL="1012369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6pPr>
            <a:lvl7pPr marL="1214843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7pPr>
            <a:lvl8pPr marL="1417317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8pPr>
            <a:lvl9pPr marL="1619791" indent="0">
              <a:buNone/>
              <a:defRPr sz="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8E03-7E9B-4432-9FC4-35E526F56F10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1479-42CF-4D39-9537-15762F0A1AA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884" y="2239788"/>
            <a:ext cx="1693069" cy="6334396"/>
          </a:xfrm>
        </p:spPr>
        <p:txBody>
          <a:bodyPr/>
          <a:lstStyle>
            <a:lvl1pPr>
              <a:defRPr sz="1240"/>
            </a:lvl1pPr>
            <a:lvl2pPr>
              <a:defRPr sz="1063"/>
            </a:lvl2pPr>
            <a:lvl3pPr>
              <a:defRPr sz="886"/>
            </a:lvl3pPr>
            <a:lvl4pPr>
              <a:defRPr sz="798"/>
            </a:lvl4pPr>
            <a:lvl5pPr>
              <a:defRPr sz="798"/>
            </a:lvl5pPr>
            <a:lvl6pPr>
              <a:defRPr sz="798"/>
            </a:lvl6pPr>
            <a:lvl7pPr>
              <a:defRPr sz="798"/>
            </a:lvl7pPr>
            <a:lvl8pPr>
              <a:defRPr sz="798"/>
            </a:lvl8pPr>
            <a:lvl9pPr>
              <a:defRPr sz="79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8" y="2239788"/>
            <a:ext cx="1693069" cy="6334396"/>
          </a:xfrm>
        </p:spPr>
        <p:txBody>
          <a:bodyPr/>
          <a:lstStyle>
            <a:lvl1pPr>
              <a:defRPr sz="1240"/>
            </a:lvl1pPr>
            <a:lvl2pPr>
              <a:defRPr sz="1063"/>
            </a:lvl2pPr>
            <a:lvl3pPr>
              <a:defRPr sz="886"/>
            </a:lvl3pPr>
            <a:lvl4pPr>
              <a:defRPr sz="798"/>
            </a:lvl4pPr>
            <a:lvl5pPr>
              <a:defRPr sz="798"/>
            </a:lvl5pPr>
            <a:lvl6pPr>
              <a:defRPr sz="798"/>
            </a:lvl6pPr>
            <a:lvl7pPr>
              <a:defRPr sz="798"/>
            </a:lvl7pPr>
            <a:lvl8pPr>
              <a:defRPr sz="798"/>
            </a:lvl8pPr>
            <a:lvl9pPr>
              <a:defRPr sz="79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62BE-FD5A-414B-8E34-B95644F52586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1F0B-C403-4788-9414-5DB79C05157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288307"/>
            <a:ext cx="4629150" cy="11998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7" y="1611514"/>
            <a:ext cx="2272606" cy="671603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474" indent="0">
              <a:buNone/>
              <a:defRPr sz="886" b="1"/>
            </a:lvl2pPr>
            <a:lvl3pPr marL="404948" indent="0">
              <a:buNone/>
              <a:defRPr sz="798" b="1"/>
            </a:lvl3pPr>
            <a:lvl4pPr marL="607422" indent="0">
              <a:buNone/>
              <a:defRPr sz="709" b="1"/>
            </a:lvl4pPr>
            <a:lvl5pPr marL="809896" indent="0">
              <a:buNone/>
              <a:defRPr sz="709" b="1"/>
            </a:lvl5pPr>
            <a:lvl6pPr marL="1012369" indent="0">
              <a:buNone/>
              <a:defRPr sz="709" b="1"/>
            </a:lvl6pPr>
            <a:lvl7pPr marL="1214843" indent="0">
              <a:buNone/>
              <a:defRPr sz="709" b="1"/>
            </a:lvl7pPr>
            <a:lvl8pPr marL="1417317" indent="0">
              <a:buNone/>
              <a:defRPr sz="709" b="1"/>
            </a:lvl8pPr>
            <a:lvl9pPr marL="1619791" indent="0">
              <a:buNone/>
              <a:defRPr sz="7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7" y="2283115"/>
            <a:ext cx="2272606" cy="4147938"/>
          </a:xfrm>
        </p:spPr>
        <p:txBody>
          <a:bodyPr/>
          <a:lstStyle>
            <a:lvl1pPr>
              <a:defRPr sz="1063"/>
            </a:lvl1pPr>
            <a:lvl2pPr>
              <a:defRPr sz="886"/>
            </a:lvl2pPr>
            <a:lvl3pPr>
              <a:defRPr sz="798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34" y="1611514"/>
            <a:ext cx="2273498" cy="671603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474" indent="0">
              <a:buNone/>
              <a:defRPr sz="886" b="1"/>
            </a:lvl2pPr>
            <a:lvl3pPr marL="404948" indent="0">
              <a:buNone/>
              <a:defRPr sz="798" b="1"/>
            </a:lvl3pPr>
            <a:lvl4pPr marL="607422" indent="0">
              <a:buNone/>
              <a:defRPr sz="709" b="1"/>
            </a:lvl4pPr>
            <a:lvl5pPr marL="809896" indent="0">
              <a:buNone/>
              <a:defRPr sz="709" b="1"/>
            </a:lvl5pPr>
            <a:lvl6pPr marL="1012369" indent="0">
              <a:buNone/>
              <a:defRPr sz="709" b="1"/>
            </a:lvl6pPr>
            <a:lvl7pPr marL="1214843" indent="0">
              <a:buNone/>
              <a:defRPr sz="709" b="1"/>
            </a:lvl7pPr>
            <a:lvl8pPr marL="1417317" indent="0">
              <a:buNone/>
              <a:defRPr sz="709" b="1"/>
            </a:lvl8pPr>
            <a:lvl9pPr marL="1619791" indent="0">
              <a:buNone/>
              <a:defRPr sz="7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34" y="2283115"/>
            <a:ext cx="2273498" cy="4147938"/>
          </a:xfrm>
        </p:spPr>
        <p:txBody>
          <a:bodyPr/>
          <a:lstStyle>
            <a:lvl1pPr>
              <a:defRPr sz="1063"/>
            </a:lvl1pPr>
            <a:lvl2pPr>
              <a:defRPr sz="886"/>
            </a:lvl2pPr>
            <a:lvl3pPr>
              <a:defRPr sz="798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07AF-4DE3-4368-855E-8CE28CFF16F1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48CE-5D63-4C17-8127-FAE6988A904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F248-1E39-446A-BC5E-0340722E6119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DD53-814B-4076-A3FE-CAAE4A606E2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4FF7-B415-4908-9658-D5AB77861E70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BB41-91BB-4504-A76D-DCBCA58D7D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83" y="286639"/>
            <a:ext cx="1692176" cy="1219884"/>
          </a:xfrm>
        </p:spPr>
        <p:txBody>
          <a:bodyPr anchor="b"/>
          <a:lstStyle>
            <a:lvl1pPr algn="l">
              <a:defRPr sz="886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73" y="286651"/>
            <a:ext cx="2875360" cy="6144414"/>
          </a:xfrm>
        </p:spPr>
        <p:txBody>
          <a:bodyPr/>
          <a:lstStyle>
            <a:lvl1pPr>
              <a:defRPr sz="1417"/>
            </a:lvl1pPr>
            <a:lvl2pPr>
              <a:defRPr sz="1240"/>
            </a:lvl2pPr>
            <a:lvl3pPr>
              <a:defRPr sz="1063"/>
            </a:lvl3pPr>
            <a:lvl4pPr>
              <a:defRPr sz="886"/>
            </a:lvl4pPr>
            <a:lvl5pPr>
              <a:defRPr sz="886"/>
            </a:lvl5pPr>
            <a:lvl6pPr>
              <a:defRPr sz="886"/>
            </a:lvl6pPr>
            <a:lvl7pPr>
              <a:defRPr sz="886"/>
            </a:lvl7pPr>
            <a:lvl8pPr>
              <a:defRPr sz="886"/>
            </a:lvl8pPr>
            <a:lvl9pPr>
              <a:defRPr sz="8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83" y="1506533"/>
            <a:ext cx="1692176" cy="4924530"/>
          </a:xfrm>
        </p:spPr>
        <p:txBody>
          <a:bodyPr/>
          <a:lstStyle>
            <a:lvl1pPr marL="0" indent="0">
              <a:buNone/>
              <a:defRPr sz="620"/>
            </a:lvl1pPr>
            <a:lvl2pPr marL="202474" indent="0">
              <a:buNone/>
              <a:defRPr sz="531"/>
            </a:lvl2pPr>
            <a:lvl3pPr marL="404948" indent="0">
              <a:buNone/>
              <a:defRPr sz="443"/>
            </a:lvl3pPr>
            <a:lvl4pPr marL="607422" indent="0">
              <a:buNone/>
              <a:defRPr sz="398"/>
            </a:lvl4pPr>
            <a:lvl5pPr marL="809896" indent="0">
              <a:buNone/>
              <a:defRPr sz="398"/>
            </a:lvl5pPr>
            <a:lvl6pPr marL="1012369" indent="0">
              <a:buNone/>
              <a:defRPr sz="398"/>
            </a:lvl6pPr>
            <a:lvl7pPr marL="1214843" indent="0">
              <a:buNone/>
              <a:defRPr sz="398"/>
            </a:lvl7pPr>
            <a:lvl8pPr marL="1417317" indent="0">
              <a:buNone/>
              <a:defRPr sz="398"/>
            </a:lvl8pPr>
            <a:lvl9pPr marL="1619791" indent="0">
              <a:buNone/>
              <a:defRPr sz="39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5EF9-162F-4C04-B179-F7A3EB04F1FD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BA43-565E-4A71-88AA-E7849396479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5039521"/>
            <a:ext cx="3086100" cy="594945"/>
          </a:xfrm>
        </p:spPr>
        <p:txBody>
          <a:bodyPr anchor="b"/>
          <a:lstStyle>
            <a:lvl1pPr algn="l">
              <a:defRPr sz="886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643272"/>
            <a:ext cx="3086100" cy="4319588"/>
          </a:xfrm>
        </p:spPr>
        <p:txBody>
          <a:bodyPr rtlCol="0">
            <a:normAutofit/>
          </a:bodyPr>
          <a:lstStyle>
            <a:lvl1pPr marL="0" indent="0">
              <a:buNone/>
              <a:defRPr sz="1417"/>
            </a:lvl1pPr>
            <a:lvl2pPr marL="202474" indent="0">
              <a:buNone/>
              <a:defRPr sz="1240"/>
            </a:lvl2pPr>
            <a:lvl3pPr marL="404948" indent="0">
              <a:buNone/>
              <a:defRPr sz="1063"/>
            </a:lvl3pPr>
            <a:lvl4pPr marL="607422" indent="0">
              <a:buNone/>
              <a:defRPr sz="886"/>
            </a:lvl4pPr>
            <a:lvl5pPr marL="809896" indent="0">
              <a:buNone/>
              <a:defRPr sz="886"/>
            </a:lvl5pPr>
            <a:lvl6pPr marL="1012369" indent="0">
              <a:buNone/>
              <a:defRPr sz="886"/>
            </a:lvl6pPr>
            <a:lvl7pPr marL="1214843" indent="0">
              <a:buNone/>
              <a:defRPr sz="886"/>
            </a:lvl7pPr>
            <a:lvl8pPr marL="1417317" indent="0">
              <a:buNone/>
              <a:defRPr sz="886"/>
            </a:lvl8pPr>
            <a:lvl9pPr marL="1619791" indent="0">
              <a:buNone/>
              <a:defRPr sz="886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5634465"/>
            <a:ext cx="3086100" cy="844919"/>
          </a:xfrm>
        </p:spPr>
        <p:txBody>
          <a:bodyPr/>
          <a:lstStyle>
            <a:lvl1pPr marL="0" indent="0">
              <a:buNone/>
              <a:defRPr sz="620"/>
            </a:lvl1pPr>
            <a:lvl2pPr marL="202474" indent="0">
              <a:buNone/>
              <a:defRPr sz="531"/>
            </a:lvl2pPr>
            <a:lvl3pPr marL="404948" indent="0">
              <a:buNone/>
              <a:defRPr sz="443"/>
            </a:lvl3pPr>
            <a:lvl4pPr marL="607422" indent="0">
              <a:buNone/>
              <a:defRPr sz="398"/>
            </a:lvl4pPr>
            <a:lvl5pPr marL="809896" indent="0">
              <a:buNone/>
              <a:defRPr sz="398"/>
            </a:lvl5pPr>
            <a:lvl6pPr marL="1012369" indent="0">
              <a:buNone/>
              <a:defRPr sz="398"/>
            </a:lvl6pPr>
            <a:lvl7pPr marL="1214843" indent="0">
              <a:buNone/>
              <a:defRPr sz="398"/>
            </a:lvl7pPr>
            <a:lvl8pPr marL="1417317" indent="0">
              <a:buNone/>
              <a:defRPr sz="398"/>
            </a:lvl8pPr>
            <a:lvl9pPr marL="1619791" indent="0">
              <a:buNone/>
              <a:defRPr sz="39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D242-9793-4BB7-88FB-8F3C2C355EB9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CD60-550D-4891-AEE6-33D81DB571A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5" y="288861"/>
            <a:ext cx="4629150" cy="119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5" y="1679841"/>
            <a:ext cx="4629150" cy="475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6672698"/>
            <a:ext cx="1200150" cy="384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3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F1E8C2-4BA8-4E84-A9DB-7BA0AF42938A}" type="datetimeFigureOut">
              <a:rPr lang="en-US"/>
              <a:pPr>
                <a:defRPr/>
              </a:pPr>
              <a:t>9/12/2019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6672698"/>
            <a:ext cx="1628775" cy="384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3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6672698"/>
            <a:ext cx="1200150" cy="384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3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6ED2EA-28FF-4B8B-8CA1-B16F30A22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4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5pPr>
      <a:lvl6pPr marL="202474" algn="ctr" rtl="0" fontAlgn="base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6pPr>
      <a:lvl7pPr marL="404948" algn="ctr" rtl="0" fontAlgn="base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7pPr>
      <a:lvl8pPr marL="607422" algn="ctr" rtl="0" fontAlgn="base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8pPr>
      <a:lvl9pPr marL="809896" algn="ctr" rtl="0" fontAlgn="base">
        <a:spcBef>
          <a:spcPct val="0"/>
        </a:spcBef>
        <a:spcAft>
          <a:spcPct val="0"/>
        </a:spcAft>
        <a:defRPr sz="1949">
          <a:solidFill>
            <a:schemeClr val="tx1"/>
          </a:solidFill>
          <a:latin typeface="Calibri" pitchFamily="34" charset="0"/>
        </a:defRPr>
      </a:lvl9pPr>
    </p:titleStyle>
    <p:bodyStyle>
      <a:lvl1pPr marL="151855" indent="-1518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29020" indent="-1265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506185" indent="-1012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708659" indent="-1012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86" kern="1200">
          <a:solidFill>
            <a:schemeClr val="tx1"/>
          </a:solidFill>
          <a:latin typeface="+mn-lt"/>
          <a:ea typeface="+mn-ea"/>
          <a:cs typeface="+mn-cs"/>
        </a:defRPr>
      </a:lvl4pPr>
      <a:lvl5pPr marL="911133" indent="-10123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86" kern="1200">
          <a:solidFill>
            <a:schemeClr val="tx1"/>
          </a:solidFill>
          <a:latin typeface="+mn-lt"/>
          <a:ea typeface="+mn-ea"/>
          <a:cs typeface="+mn-cs"/>
        </a:defRPr>
      </a:lvl5pPr>
      <a:lvl6pPr marL="1113607" indent="-101237" algn="l" defTabSz="404948" rtl="0" eaLnBrk="1" latinLnBrk="0" hangingPunct="1">
        <a:spcBef>
          <a:spcPct val="20000"/>
        </a:spcBef>
        <a:buFont typeface="Arial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6pPr>
      <a:lvl7pPr marL="1316081" indent="-101237" algn="l" defTabSz="404948" rtl="0" eaLnBrk="1" latinLnBrk="0" hangingPunct="1">
        <a:spcBef>
          <a:spcPct val="20000"/>
        </a:spcBef>
        <a:buFont typeface="Arial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7pPr>
      <a:lvl8pPr marL="1518554" indent="-101237" algn="l" defTabSz="404948" rtl="0" eaLnBrk="1" latinLnBrk="0" hangingPunct="1">
        <a:spcBef>
          <a:spcPct val="20000"/>
        </a:spcBef>
        <a:buFont typeface="Arial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8pPr>
      <a:lvl9pPr marL="1721028" indent="-101237" algn="l" defTabSz="404948" rtl="0" eaLnBrk="1" latinLnBrk="0" hangingPunct="1">
        <a:spcBef>
          <a:spcPct val="20000"/>
        </a:spcBef>
        <a:buFont typeface="Arial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1pPr>
      <a:lvl2pPr marL="202474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2pPr>
      <a:lvl3pPr marL="404948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3pPr>
      <a:lvl4pPr marL="607422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4pPr>
      <a:lvl5pPr marL="809896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5pPr>
      <a:lvl6pPr marL="1012369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6pPr>
      <a:lvl7pPr marL="1214843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7pPr>
      <a:lvl8pPr marL="1417317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8pPr>
      <a:lvl9pPr marL="1619791" algn="l" defTabSz="404948" rtl="0" eaLnBrk="1" latinLnBrk="0" hangingPunct="1">
        <a:defRPr sz="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" y="0"/>
            <a:ext cx="5088993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8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27364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KILLESTER COLLEGE</dc:title>
  <dc:creator>ktaberner</dc:creator>
  <cp:lastModifiedBy>Petrina Trajer</cp:lastModifiedBy>
  <cp:revision>1974</cp:revision>
  <cp:lastPrinted>2015-02-11T03:05:53Z</cp:lastPrinted>
  <dcterms:created xsi:type="dcterms:W3CDTF">2013-02-26T21:11:01Z</dcterms:created>
  <dcterms:modified xsi:type="dcterms:W3CDTF">2019-09-12T04:00:33Z</dcterms:modified>
</cp:coreProperties>
</file>