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DA6A-4FE6-4A2B-994F-108B5C758027}" type="datetimeFigureOut">
              <a:rPr lang="en-AU" smtClean="0"/>
              <a:t>28/08/2019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A1B6-22B5-4BBB-80BC-5841F21FD7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4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DA6A-4FE6-4A2B-994F-108B5C758027}" type="datetimeFigureOut">
              <a:rPr lang="en-AU" smtClean="0"/>
              <a:t>28/08/2019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A1B6-22B5-4BBB-80BC-5841F21FD7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383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DA6A-4FE6-4A2B-994F-108B5C758027}" type="datetimeFigureOut">
              <a:rPr lang="en-AU" smtClean="0"/>
              <a:t>28/08/2019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A1B6-22B5-4BBB-80BC-5841F21FD7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892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DA6A-4FE6-4A2B-994F-108B5C758027}" type="datetimeFigureOut">
              <a:rPr lang="en-AU" smtClean="0"/>
              <a:t>28/08/2019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A1B6-22B5-4BBB-80BC-5841F21FD7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387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DA6A-4FE6-4A2B-994F-108B5C758027}" type="datetimeFigureOut">
              <a:rPr lang="en-AU" smtClean="0"/>
              <a:t>28/08/2019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A1B6-22B5-4BBB-80BC-5841F21FD7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682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DA6A-4FE6-4A2B-994F-108B5C758027}" type="datetimeFigureOut">
              <a:rPr lang="en-AU" smtClean="0"/>
              <a:t>28/08/2019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A1B6-22B5-4BBB-80BC-5841F21FD7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731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DA6A-4FE6-4A2B-994F-108B5C758027}" type="datetimeFigureOut">
              <a:rPr lang="en-AU" smtClean="0"/>
              <a:t>28/08/2019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A1B6-22B5-4BBB-80BC-5841F21FD7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188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DA6A-4FE6-4A2B-994F-108B5C758027}" type="datetimeFigureOut">
              <a:rPr lang="en-AU" smtClean="0"/>
              <a:t>28/08/2019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A1B6-22B5-4BBB-80BC-5841F21FD7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58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DA6A-4FE6-4A2B-994F-108B5C758027}" type="datetimeFigureOut">
              <a:rPr lang="en-AU" smtClean="0"/>
              <a:t>28/08/2019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A1B6-22B5-4BBB-80BC-5841F21FD7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162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DA6A-4FE6-4A2B-994F-108B5C758027}" type="datetimeFigureOut">
              <a:rPr lang="en-AU" smtClean="0"/>
              <a:t>28/08/2019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A1B6-22B5-4BBB-80BC-5841F21FD7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977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DA6A-4FE6-4A2B-994F-108B5C758027}" type="datetimeFigureOut">
              <a:rPr lang="en-AU" smtClean="0"/>
              <a:t>28/08/2019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A1B6-22B5-4BBB-80BC-5841F21FD7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965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DDA6A-4FE6-4A2B-994F-108B5C758027}" type="datetimeFigureOut">
              <a:rPr lang="en-AU" smtClean="0"/>
              <a:t>28/08/2019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A1B6-22B5-4BBB-80BC-5841F21FD7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185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2473" y="179249"/>
            <a:ext cx="10125747" cy="66787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Please note that the newsletter will be moving to every second week from now on.</a:t>
            </a:r>
            <a:br>
              <a:rPr lang="en-AU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</a:br>
            <a:endParaRPr lang="en-AU" sz="28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A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Dates </a:t>
            </a:r>
            <a:r>
              <a:rPr lang="en-A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for the newsletter:</a:t>
            </a:r>
          </a:p>
          <a:p>
            <a:pPr algn="ctr"/>
            <a:r>
              <a:rPr lang="en-A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September 13th</a:t>
            </a:r>
          </a:p>
          <a:p>
            <a:pPr algn="ctr"/>
            <a:r>
              <a:rPr lang="en-A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October 11th</a:t>
            </a:r>
          </a:p>
          <a:p>
            <a:pPr algn="ctr"/>
            <a:r>
              <a:rPr lang="en-A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October 25th</a:t>
            </a:r>
          </a:p>
          <a:p>
            <a:pPr algn="ctr"/>
            <a:r>
              <a:rPr lang="en-A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November 8th</a:t>
            </a:r>
          </a:p>
          <a:p>
            <a:pPr algn="ctr"/>
            <a:r>
              <a:rPr lang="en-A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November 22nd</a:t>
            </a:r>
          </a:p>
          <a:p>
            <a:pPr algn="ctr"/>
            <a:r>
              <a:rPr lang="en-A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December 6th</a:t>
            </a:r>
          </a:p>
          <a:p>
            <a:pPr algn="ctr"/>
            <a:endParaRPr lang="en-AU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AU" sz="28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PTOnline</a:t>
            </a:r>
            <a:r>
              <a:rPr lang="en-AU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 logon slips, for Parent Teacher Student Interviews on </a:t>
            </a:r>
            <a:r>
              <a:rPr lang="en-AU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Thursday </a:t>
            </a:r>
            <a:r>
              <a:rPr lang="en-AU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12th September, have been sent this week and will open on Monday at 3.10pm.</a:t>
            </a:r>
          </a:p>
          <a:p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760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Petrina Trajer</dc:creator>
  <cp:lastModifiedBy>Petrina Trajer</cp:lastModifiedBy>
  <cp:revision>3</cp:revision>
  <dcterms:created xsi:type="dcterms:W3CDTF">2019-08-28T03:52:08Z</dcterms:created>
  <dcterms:modified xsi:type="dcterms:W3CDTF">2019-08-28T04:13:39Z</dcterms:modified>
</cp:coreProperties>
</file>